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40" r:id="rId2"/>
  </p:sldMasterIdLst>
  <p:notesMasterIdLst>
    <p:notesMasterId r:id="rId6"/>
  </p:notesMasterIdLst>
  <p:handoutMasterIdLst>
    <p:handoutMasterId r:id="rId7"/>
  </p:handoutMasterIdLst>
  <p:sldIdLst>
    <p:sldId id="258" r:id="rId3"/>
    <p:sldId id="259"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3" d="100"/>
          <a:sy n="73" d="100"/>
        </p:scale>
        <p:origin x="61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8E9B6-E940-4358-9562-DC7D71FE227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8D4A46F-8DAF-48CE-851C-2D93CC350EED}">
      <dgm:prSet phldrT="[Text]"/>
      <dgm:spPr/>
      <dgm:t>
        <a:bodyPr/>
        <a:lstStyle/>
        <a:p>
          <a:r>
            <a:rPr lang="fa-IR" dirty="0" smtClean="0">
              <a:latin typeface="Arabic Typesetting" panose="03020402040406030203" pitchFamily="66" charset="-78"/>
              <a:cs typeface="Arabic Typesetting" panose="03020402040406030203" pitchFamily="66" charset="-78"/>
            </a:rPr>
            <a:t>اندام حسی</a:t>
          </a:r>
          <a:endParaRPr lang="en-US" dirty="0">
            <a:latin typeface="Arabic Typesetting" panose="03020402040406030203" pitchFamily="66" charset="-78"/>
            <a:cs typeface="Arabic Typesetting" panose="03020402040406030203" pitchFamily="66" charset="-78"/>
          </a:endParaRPr>
        </a:p>
      </dgm:t>
    </dgm:pt>
    <dgm:pt modelId="{2B18861C-2C22-4398-96AF-0074335521FF}" type="parTrans" cxnId="{252E9D46-BBA5-41AE-B411-85F9D5977168}">
      <dgm:prSet/>
      <dgm:spPr/>
      <dgm:t>
        <a:bodyPr/>
        <a:lstStyle/>
        <a:p>
          <a:endParaRPr lang="en-US"/>
        </a:p>
      </dgm:t>
    </dgm:pt>
    <dgm:pt modelId="{7D154762-CB29-42EF-BC19-462FAD2D46D5}" type="sibTrans" cxnId="{252E9D46-BBA5-41AE-B411-85F9D5977168}">
      <dgm:prSet/>
      <dgm:spPr/>
      <dgm:t>
        <a:bodyPr/>
        <a:lstStyle/>
        <a:p>
          <a:endParaRPr lang="en-US"/>
        </a:p>
      </dgm:t>
    </dgm:pt>
    <dgm:pt modelId="{BCA73608-28F7-4A1E-82B0-300BE8354370}" type="asst">
      <dgm:prSet phldrT="[Text]"/>
      <dgm:spPr/>
      <dgm:t>
        <a:bodyPr/>
        <a:lstStyle/>
        <a:p>
          <a:r>
            <a:rPr lang="fa-IR" dirty="0" smtClean="0">
              <a:latin typeface="Arabic Typesetting" panose="03020402040406030203" pitchFamily="66" charset="-78"/>
              <a:cs typeface="Arabic Typesetting" panose="03020402040406030203" pitchFamily="66" charset="-78"/>
            </a:rPr>
            <a:t>چشم</a:t>
          </a:r>
          <a:endParaRPr lang="en-US" dirty="0">
            <a:latin typeface="Arabic Typesetting" panose="03020402040406030203" pitchFamily="66" charset="-78"/>
            <a:cs typeface="Arabic Typesetting" panose="03020402040406030203" pitchFamily="66" charset="-78"/>
          </a:endParaRPr>
        </a:p>
      </dgm:t>
    </dgm:pt>
    <dgm:pt modelId="{EB5AA308-F122-4269-BEB1-F0ECED980229}" type="parTrans" cxnId="{B11D1820-1707-4336-B736-5EE0F38956BD}">
      <dgm:prSet/>
      <dgm:spPr/>
      <dgm:t>
        <a:bodyPr/>
        <a:lstStyle/>
        <a:p>
          <a:endParaRPr lang="en-US"/>
        </a:p>
      </dgm:t>
    </dgm:pt>
    <dgm:pt modelId="{7F16ECA1-1D79-4091-A86C-63EB168C4F63}" type="sibTrans" cxnId="{B11D1820-1707-4336-B736-5EE0F38956BD}">
      <dgm:prSet/>
      <dgm:spPr/>
      <dgm:t>
        <a:bodyPr/>
        <a:lstStyle/>
        <a:p>
          <a:endParaRPr lang="en-US"/>
        </a:p>
      </dgm:t>
    </dgm:pt>
    <dgm:pt modelId="{03870145-58EA-466D-B0AB-77C556040662}">
      <dgm:prSet phldrT="[Text]"/>
      <dgm:spPr/>
      <dgm:t>
        <a:bodyPr/>
        <a:lstStyle/>
        <a:p>
          <a:r>
            <a:rPr lang="fa-IR" dirty="0" smtClean="0">
              <a:latin typeface="Arabic Typesetting" panose="03020402040406030203" pitchFamily="66" charset="-78"/>
              <a:cs typeface="Arabic Typesetting" panose="03020402040406030203" pitchFamily="66" charset="-78"/>
            </a:rPr>
            <a:t>پوست</a:t>
          </a:r>
          <a:endParaRPr lang="en-US" dirty="0">
            <a:latin typeface="Arabic Typesetting" panose="03020402040406030203" pitchFamily="66" charset="-78"/>
            <a:cs typeface="Arabic Typesetting" panose="03020402040406030203" pitchFamily="66" charset="-78"/>
          </a:endParaRPr>
        </a:p>
      </dgm:t>
    </dgm:pt>
    <dgm:pt modelId="{CA6FDDA8-F457-4731-827C-23226179DFC7}" type="parTrans" cxnId="{692DB75A-A47B-4DB3-A311-25D6459BDCB9}">
      <dgm:prSet/>
      <dgm:spPr/>
      <dgm:t>
        <a:bodyPr/>
        <a:lstStyle/>
        <a:p>
          <a:endParaRPr lang="en-US"/>
        </a:p>
      </dgm:t>
    </dgm:pt>
    <dgm:pt modelId="{1524BF2A-2C74-4005-9316-DF37ACA04A5C}" type="sibTrans" cxnId="{692DB75A-A47B-4DB3-A311-25D6459BDCB9}">
      <dgm:prSet/>
      <dgm:spPr/>
      <dgm:t>
        <a:bodyPr/>
        <a:lstStyle/>
        <a:p>
          <a:endParaRPr lang="en-US"/>
        </a:p>
      </dgm:t>
    </dgm:pt>
    <dgm:pt modelId="{039D3899-EC02-45E9-B94B-74B695DA9723}">
      <dgm:prSet phldrT="[Text]"/>
      <dgm:spPr/>
      <dgm:t>
        <a:bodyPr/>
        <a:lstStyle/>
        <a:p>
          <a:r>
            <a:rPr lang="fa-IR" dirty="0" smtClean="0">
              <a:latin typeface="Arabic Typesetting" panose="03020402040406030203" pitchFamily="66" charset="-78"/>
              <a:cs typeface="Arabic Typesetting" panose="03020402040406030203" pitchFamily="66" charset="-78"/>
            </a:rPr>
            <a:t>بینی</a:t>
          </a:r>
          <a:endParaRPr lang="en-US" dirty="0">
            <a:latin typeface="Arabic Typesetting" panose="03020402040406030203" pitchFamily="66" charset="-78"/>
            <a:cs typeface="Arabic Typesetting" panose="03020402040406030203" pitchFamily="66" charset="-78"/>
          </a:endParaRPr>
        </a:p>
      </dgm:t>
    </dgm:pt>
    <dgm:pt modelId="{A9A40ECF-3642-4860-83FF-67DF452FB1C8}" type="parTrans" cxnId="{610D0CA5-6DA3-43D0-910D-5E73C69EBD20}">
      <dgm:prSet/>
      <dgm:spPr/>
      <dgm:t>
        <a:bodyPr/>
        <a:lstStyle/>
        <a:p>
          <a:endParaRPr lang="en-US"/>
        </a:p>
      </dgm:t>
    </dgm:pt>
    <dgm:pt modelId="{9D0FDCC2-E6DF-4093-9B39-168865067BAE}" type="sibTrans" cxnId="{610D0CA5-6DA3-43D0-910D-5E73C69EBD20}">
      <dgm:prSet/>
      <dgm:spPr/>
      <dgm:t>
        <a:bodyPr/>
        <a:lstStyle/>
        <a:p>
          <a:endParaRPr lang="en-US"/>
        </a:p>
      </dgm:t>
    </dgm:pt>
    <dgm:pt modelId="{B5EA6536-6F1C-4242-9DD8-748B3DB88064}">
      <dgm:prSet phldrT="[Text]"/>
      <dgm:spPr/>
      <dgm:t>
        <a:bodyPr/>
        <a:lstStyle/>
        <a:p>
          <a:r>
            <a:rPr lang="fa-IR" dirty="0" smtClean="0">
              <a:latin typeface="Arabic Typesetting" panose="03020402040406030203" pitchFamily="66" charset="-78"/>
              <a:cs typeface="Arabic Typesetting" panose="03020402040406030203" pitchFamily="66" charset="-78"/>
            </a:rPr>
            <a:t>زبان</a:t>
          </a:r>
          <a:endParaRPr lang="en-US" dirty="0">
            <a:latin typeface="Arabic Typesetting" panose="03020402040406030203" pitchFamily="66" charset="-78"/>
            <a:cs typeface="Arabic Typesetting" panose="03020402040406030203" pitchFamily="66" charset="-78"/>
          </a:endParaRPr>
        </a:p>
      </dgm:t>
    </dgm:pt>
    <dgm:pt modelId="{DC139539-ACED-4324-B1A1-D9A2BB7FC3A1}" type="parTrans" cxnId="{AE5B92DF-6722-4DAB-B59D-0855FC431515}">
      <dgm:prSet/>
      <dgm:spPr/>
      <dgm:t>
        <a:bodyPr/>
        <a:lstStyle/>
        <a:p>
          <a:endParaRPr lang="en-US"/>
        </a:p>
      </dgm:t>
    </dgm:pt>
    <dgm:pt modelId="{BB1694D2-C39E-4A4D-9EB7-9E06AD83F45A}" type="sibTrans" cxnId="{AE5B92DF-6722-4DAB-B59D-0855FC431515}">
      <dgm:prSet/>
      <dgm:spPr/>
      <dgm:t>
        <a:bodyPr/>
        <a:lstStyle/>
        <a:p>
          <a:endParaRPr lang="en-US"/>
        </a:p>
      </dgm:t>
    </dgm:pt>
    <dgm:pt modelId="{E1D267E6-352D-41FB-A06F-49A2ABF966B6}" type="asst">
      <dgm:prSet/>
      <dgm:spPr/>
      <dgm:t>
        <a:bodyPr/>
        <a:lstStyle/>
        <a:p>
          <a:endParaRPr lang="en-US"/>
        </a:p>
      </dgm:t>
    </dgm:pt>
    <dgm:pt modelId="{65C44919-BB60-4B30-BA83-209B820F388B}" type="parTrans" cxnId="{962DF9BE-54C1-4F3B-A042-15C910B71F85}">
      <dgm:prSet/>
      <dgm:spPr/>
      <dgm:t>
        <a:bodyPr/>
        <a:lstStyle/>
        <a:p>
          <a:endParaRPr lang="en-US"/>
        </a:p>
      </dgm:t>
    </dgm:pt>
    <dgm:pt modelId="{6DC69FE1-0F77-47FB-A0F1-3D1833E3DA11}" type="sibTrans" cxnId="{962DF9BE-54C1-4F3B-A042-15C910B71F85}">
      <dgm:prSet/>
      <dgm:spPr/>
      <dgm:t>
        <a:bodyPr/>
        <a:lstStyle/>
        <a:p>
          <a:endParaRPr lang="en-US"/>
        </a:p>
      </dgm:t>
    </dgm:pt>
    <dgm:pt modelId="{9F6D5FE5-77C5-4844-B629-B5D41FB8C4FC}" type="pres">
      <dgm:prSet presAssocID="{FB48E9B6-E940-4358-9562-DC7D71FE227F}" presName="hierChild1" presStyleCnt="0">
        <dgm:presLayoutVars>
          <dgm:orgChart val="1"/>
          <dgm:chPref val="1"/>
          <dgm:dir/>
          <dgm:animOne val="branch"/>
          <dgm:animLvl val="lvl"/>
          <dgm:resizeHandles/>
        </dgm:presLayoutVars>
      </dgm:prSet>
      <dgm:spPr/>
      <dgm:t>
        <a:bodyPr/>
        <a:lstStyle/>
        <a:p>
          <a:endParaRPr lang="en-US"/>
        </a:p>
      </dgm:t>
    </dgm:pt>
    <dgm:pt modelId="{FC0DA60A-2233-4277-AFB2-D26937C6592E}" type="pres">
      <dgm:prSet presAssocID="{68D4A46F-8DAF-48CE-851C-2D93CC350EED}" presName="hierRoot1" presStyleCnt="0">
        <dgm:presLayoutVars>
          <dgm:hierBranch val="init"/>
        </dgm:presLayoutVars>
      </dgm:prSet>
      <dgm:spPr/>
    </dgm:pt>
    <dgm:pt modelId="{7779F124-6133-4786-AABD-5747AC8EC9C1}" type="pres">
      <dgm:prSet presAssocID="{68D4A46F-8DAF-48CE-851C-2D93CC350EED}" presName="rootComposite1" presStyleCnt="0"/>
      <dgm:spPr/>
    </dgm:pt>
    <dgm:pt modelId="{FE97EE6C-F732-447A-8419-84BEC1D8369C}" type="pres">
      <dgm:prSet presAssocID="{68D4A46F-8DAF-48CE-851C-2D93CC350EED}" presName="rootText1" presStyleLbl="node0" presStyleIdx="0" presStyleCnt="1">
        <dgm:presLayoutVars>
          <dgm:chPref val="3"/>
        </dgm:presLayoutVars>
      </dgm:prSet>
      <dgm:spPr/>
      <dgm:t>
        <a:bodyPr/>
        <a:lstStyle/>
        <a:p>
          <a:endParaRPr lang="en-US"/>
        </a:p>
      </dgm:t>
    </dgm:pt>
    <dgm:pt modelId="{225A380B-5CD3-44C1-A4F3-60C518FA191E}" type="pres">
      <dgm:prSet presAssocID="{68D4A46F-8DAF-48CE-851C-2D93CC350EED}" presName="rootConnector1" presStyleLbl="node1" presStyleIdx="0" presStyleCnt="0"/>
      <dgm:spPr/>
      <dgm:t>
        <a:bodyPr/>
        <a:lstStyle/>
        <a:p>
          <a:endParaRPr lang="en-US"/>
        </a:p>
      </dgm:t>
    </dgm:pt>
    <dgm:pt modelId="{F84FDCAD-C18B-4475-B5CB-726CD7395D78}" type="pres">
      <dgm:prSet presAssocID="{68D4A46F-8DAF-48CE-851C-2D93CC350EED}" presName="hierChild2" presStyleCnt="0"/>
      <dgm:spPr/>
    </dgm:pt>
    <dgm:pt modelId="{A20B2170-33EC-4438-A9E9-B34CADAAD472}" type="pres">
      <dgm:prSet presAssocID="{CA6FDDA8-F457-4731-827C-23226179DFC7}" presName="Name37" presStyleLbl="parChTrans1D2" presStyleIdx="0" presStyleCnt="5"/>
      <dgm:spPr/>
      <dgm:t>
        <a:bodyPr/>
        <a:lstStyle/>
        <a:p>
          <a:endParaRPr lang="en-US"/>
        </a:p>
      </dgm:t>
    </dgm:pt>
    <dgm:pt modelId="{F5655B2B-9F1E-4E8E-AD4B-7B4488BBD07F}" type="pres">
      <dgm:prSet presAssocID="{03870145-58EA-466D-B0AB-77C556040662}" presName="hierRoot2" presStyleCnt="0">
        <dgm:presLayoutVars>
          <dgm:hierBranch val="init"/>
        </dgm:presLayoutVars>
      </dgm:prSet>
      <dgm:spPr/>
    </dgm:pt>
    <dgm:pt modelId="{FE4CFAD7-E9AF-4AA8-A1CB-FF0711C7F6AF}" type="pres">
      <dgm:prSet presAssocID="{03870145-58EA-466D-B0AB-77C556040662}" presName="rootComposite" presStyleCnt="0"/>
      <dgm:spPr/>
    </dgm:pt>
    <dgm:pt modelId="{291C712B-6270-4EFE-9529-559FED0220B9}" type="pres">
      <dgm:prSet presAssocID="{03870145-58EA-466D-B0AB-77C556040662}" presName="rootText" presStyleLbl="node2" presStyleIdx="0" presStyleCnt="3">
        <dgm:presLayoutVars>
          <dgm:chPref val="3"/>
        </dgm:presLayoutVars>
      </dgm:prSet>
      <dgm:spPr/>
      <dgm:t>
        <a:bodyPr/>
        <a:lstStyle/>
        <a:p>
          <a:endParaRPr lang="en-US"/>
        </a:p>
      </dgm:t>
    </dgm:pt>
    <dgm:pt modelId="{579F7F30-F4D6-48BF-B935-6291C31075C5}" type="pres">
      <dgm:prSet presAssocID="{03870145-58EA-466D-B0AB-77C556040662}" presName="rootConnector" presStyleLbl="node2" presStyleIdx="0" presStyleCnt="3"/>
      <dgm:spPr/>
      <dgm:t>
        <a:bodyPr/>
        <a:lstStyle/>
        <a:p>
          <a:endParaRPr lang="en-US"/>
        </a:p>
      </dgm:t>
    </dgm:pt>
    <dgm:pt modelId="{83F4B7E6-3471-439E-B828-161A1A16A004}" type="pres">
      <dgm:prSet presAssocID="{03870145-58EA-466D-B0AB-77C556040662}" presName="hierChild4" presStyleCnt="0"/>
      <dgm:spPr/>
    </dgm:pt>
    <dgm:pt modelId="{6DA6BC89-48DF-4366-877F-374C4B0BB6CE}" type="pres">
      <dgm:prSet presAssocID="{03870145-58EA-466D-B0AB-77C556040662}" presName="hierChild5" presStyleCnt="0"/>
      <dgm:spPr/>
    </dgm:pt>
    <dgm:pt modelId="{EBB50BE1-6B76-4E70-9AF9-857C541836DA}" type="pres">
      <dgm:prSet presAssocID="{A9A40ECF-3642-4860-83FF-67DF452FB1C8}" presName="Name37" presStyleLbl="parChTrans1D2" presStyleIdx="1" presStyleCnt="5"/>
      <dgm:spPr/>
      <dgm:t>
        <a:bodyPr/>
        <a:lstStyle/>
        <a:p>
          <a:endParaRPr lang="en-US"/>
        </a:p>
      </dgm:t>
    </dgm:pt>
    <dgm:pt modelId="{A72E5B4A-E7F5-4D5C-B56A-DE2A50041D65}" type="pres">
      <dgm:prSet presAssocID="{039D3899-EC02-45E9-B94B-74B695DA9723}" presName="hierRoot2" presStyleCnt="0">
        <dgm:presLayoutVars>
          <dgm:hierBranch val="init"/>
        </dgm:presLayoutVars>
      </dgm:prSet>
      <dgm:spPr/>
    </dgm:pt>
    <dgm:pt modelId="{5B8F3BB5-2EBB-4648-8026-08B763CD91EE}" type="pres">
      <dgm:prSet presAssocID="{039D3899-EC02-45E9-B94B-74B695DA9723}" presName="rootComposite" presStyleCnt="0"/>
      <dgm:spPr/>
    </dgm:pt>
    <dgm:pt modelId="{2A9C25D5-CEC0-4E95-B422-5B3577D2E3C4}" type="pres">
      <dgm:prSet presAssocID="{039D3899-EC02-45E9-B94B-74B695DA9723}" presName="rootText" presStyleLbl="node2" presStyleIdx="1" presStyleCnt="3">
        <dgm:presLayoutVars>
          <dgm:chPref val="3"/>
        </dgm:presLayoutVars>
      </dgm:prSet>
      <dgm:spPr/>
      <dgm:t>
        <a:bodyPr/>
        <a:lstStyle/>
        <a:p>
          <a:endParaRPr lang="en-US"/>
        </a:p>
      </dgm:t>
    </dgm:pt>
    <dgm:pt modelId="{CD42E49A-A75A-4CB6-8283-0D72CA5BBEA3}" type="pres">
      <dgm:prSet presAssocID="{039D3899-EC02-45E9-B94B-74B695DA9723}" presName="rootConnector" presStyleLbl="node2" presStyleIdx="1" presStyleCnt="3"/>
      <dgm:spPr/>
      <dgm:t>
        <a:bodyPr/>
        <a:lstStyle/>
        <a:p>
          <a:endParaRPr lang="en-US"/>
        </a:p>
      </dgm:t>
    </dgm:pt>
    <dgm:pt modelId="{433EF8F3-B799-4646-AC77-8FDF375AFB90}" type="pres">
      <dgm:prSet presAssocID="{039D3899-EC02-45E9-B94B-74B695DA9723}" presName="hierChild4" presStyleCnt="0"/>
      <dgm:spPr/>
    </dgm:pt>
    <dgm:pt modelId="{CBD9B98B-7FEF-4D91-8F43-B9B6148E2C87}" type="pres">
      <dgm:prSet presAssocID="{039D3899-EC02-45E9-B94B-74B695DA9723}" presName="hierChild5" presStyleCnt="0"/>
      <dgm:spPr/>
    </dgm:pt>
    <dgm:pt modelId="{8845B714-6A0D-4BAC-B43A-78B1E6C658A8}" type="pres">
      <dgm:prSet presAssocID="{DC139539-ACED-4324-B1A1-D9A2BB7FC3A1}" presName="Name37" presStyleLbl="parChTrans1D2" presStyleIdx="2" presStyleCnt="5"/>
      <dgm:spPr/>
      <dgm:t>
        <a:bodyPr/>
        <a:lstStyle/>
        <a:p>
          <a:endParaRPr lang="en-US"/>
        </a:p>
      </dgm:t>
    </dgm:pt>
    <dgm:pt modelId="{CECD77C9-7279-403B-8970-2E27A77E8A13}" type="pres">
      <dgm:prSet presAssocID="{B5EA6536-6F1C-4242-9DD8-748B3DB88064}" presName="hierRoot2" presStyleCnt="0">
        <dgm:presLayoutVars>
          <dgm:hierBranch val="init"/>
        </dgm:presLayoutVars>
      </dgm:prSet>
      <dgm:spPr/>
    </dgm:pt>
    <dgm:pt modelId="{D35803E9-DC0F-46DC-A1CD-51C24082E89D}" type="pres">
      <dgm:prSet presAssocID="{B5EA6536-6F1C-4242-9DD8-748B3DB88064}" presName="rootComposite" presStyleCnt="0"/>
      <dgm:spPr/>
    </dgm:pt>
    <dgm:pt modelId="{83657B93-30D9-44FF-BC73-41261A6D8A17}" type="pres">
      <dgm:prSet presAssocID="{B5EA6536-6F1C-4242-9DD8-748B3DB88064}" presName="rootText" presStyleLbl="node2" presStyleIdx="2" presStyleCnt="3">
        <dgm:presLayoutVars>
          <dgm:chPref val="3"/>
        </dgm:presLayoutVars>
      </dgm:prSet>
      <dgm:spPr/>
      <dgm:t>
        <a:bodyPr/>
        <a:lstStyle/>
        <a:p>
          <a:endParaRPr lang="en-US"/>
        </a:p>
      </dgm:t>
    </dgm:pt>
    <dgm:pt modelId="{0F4D4DA4-8015-48AC-8C60-E75716244185}" type="pres">
      <dgm:prSet presAssocID="{B5EA6536-6F1C-4242-9DD8-748B3DB88064}" presName="rootConnector" presStyleLbl="node2" presStyleIdx="2" presStyleCnt="3"/>
      <dgm:spPr/>
      <dgm:t>
        <a:bodyPr/>
        <a:lstStyle/>
        <a:p>
          <a:endParaRPr lang="en-US"/>
        </a:p>
      </dgm:t>
    </dgm:pt>
    <dgm:pt modelId="{398F82F9-DC42-49D4-9BD9-243BE9787297}" type="pres">
      <dgm:prSet presAssocID="{B5EA6536-6F1C-4242-9DD8-748B3DB88064}" presName="hierChild4" presStyleCnt="0"/>
      <dgm:spPr/>
    </dgm:pt>
    <dgm:pt modelId="{7B5869DC-2D40-413E-90F6-744C2E26CC4F}" type="pres">
      <dgm:prSet presAssocID="{B5EA6536-6F1C-4242-9DD8-748B3DB88064}" presName="hierChild5" presStyleCnt="0"/>
      <dgm:spPr/>
    </dgm:pt>
    <dgm:pt modelId="{977D4D63-EBFB-4278-94F9-7EA31AD87890}" type="pres">
      <dgm:prSet presAssocID="{68D4A46F-8DAF-48CE-851C-2D93CC350EED}" presName="hierChild3" presStyleCnt="0"/>
      <dgm:spPr/>
    </dgm:pt>
    <dgm:pt modelId="{390B9D25-E670-41E7-BFB2-DEE757BD234E}" type="pres">
      <dgm:prSet presAssocID="{EB5AA308-F122-4269-BEB1-F0ECED980229}" presName="Name111" presStyleLbl="parChTrans1D2" presStyleIdx="3" presStyleCnt="5"/>
      <dgm:spPr/>
      <dgm:t>
        <a:bodyPr/>
        <a:lstStyle/>
        <a:p>
          <a:endParaRPr lang="en-US"/>
        </a:p>
      </dgm:t>
    </dgm:pt>
    <dgm:pt modelId="{41DB02FD-1A53-4AC2-92F0-3CFBEA86B1DA}" type="pres">
      <dgm:prSet presAssocID="{BCA73608-28F7-4A1E-82B0-300BE8354370}" presName="hierRoot3" presStyleCnt="0">
        <dgm:presLayoutVars>
          <dgm:hierBranch val="init"/>
        </dgm:presLayoutVars>
      </dgm:prSet>
      <dgm:spPr/>
    </dgm:pt>
    <dgm:pt modelId="{BFCAD016-3F2C-434A-A8D5-188C9E795D78}" type="pres">
      <dgm:prSet presAssocID="{BCA73608-28F7-4A1E-82B0-300BE8354370}" presName="rootComposite3" presStyleCnt="0"/>
      <dgm:spPr/>
    </dgm:pt>
    <dgm:pt modelId="{3F532267-BFBF-4BBE-B6D1-C68CD02FBA4D}" type="pres">
      <dgm:prSet presAssocID="{BCA73608-28F7-4A1E-82B0-300BE8354370}" presName="rootText3" presStyleLbl="asst1" presStyleIdx="0" presStyleCnt="2">
        <dgm:presLayoutVars>
          <dgm:chPref val="3"/>
        </dgm:presLayoutVars>
      </dgm:prSet>
      <dgm:spPr/>
      <dgm:t>
        <a:bodyPr/>
        <a:lstStyle/>
        <a:p>
          <a:endParaRPr lang="en-US"/>
        </a:p>
      </dgm:t>
    </dgm:pt>
    <dgm:pt modelId="{1C5E0C2E-3895-4D78-9FC2-F1419D0AA8DC}" type="pres">
      <dgm:prSet presAssocID="{BCA73608-28F7-4A1E-82B0-300BE8354370}" presName="rootConnector3" presStyleLbl="asst1" presStyleIdx="0" presStyleCnt="2"/>
      <dgm:spPr/>
      <dgm:t>
        <a:bodyPr/>
        <a:lstStyle/>
        <a:p>
          <a:endParaRPr lang="en-US"/>
        </a:p>
      </dgm:t>
    </dgm:pt>
    <dgm:pt modelId="{10B64853-4E83-444E-9BD7-6CFB9CAA1D66}" type="pres">
      <dgm:prSet presAssocID="{BCA73608-28F7-4A1E-82B0-300BE8354370}" presName="hierChild6" presStyleCnt="0"/>
      <dgm:spPr/>
    </dgm:pt>
    <dgm:pt modelId="{16367F8B-2076-4C86-8362-F43B65B3C034}" type="pres">
      <dgm:prSet presAssocID="{BCA73608-28F7-4A1E-82B0-300BE8354370}" presName="hierChild7" presStyleCnt="0"/>
      <dgm:spPr/>
    </dgm:pt>
    <dgm:pt modelId="{3858BF5C-41CE-4D85-83D0-E998E0F3808D}" type="pres">
      <dgm:prSet presAssocID="{65C44919-BB60-4B30-BA83-209B820F388B}" presName="Name111" presStyleLbl="parChTrans1D2" presStyleIdx="4" presStyleCnt="5"/>
      <dgm:spPr/>
      <dgm:t>
        <a:bodyPr/>
        <a:lstStyle/>
        <a:p>
          <a:endParaRPr lang="en-US"/>
        </a:p>
      </dgm:t>
    </dgm:pt>
    <dgm:pt modelId="{7DD06F7B-074F-4AE5-8DE6-A3A9A65AE096}" type="pres">
      <dgm:prSet presAssocID="{E1D267E6-352D-41FB-A06F-49A2ABF966B6}" presName="hierRoot3" presStyleCnt="0">
        <dgm:presLayoutVars>
          <dgm:hierBranch val="init"/>
        </dgm:presLayoutVars>
      </dgm:prSet>
      <dgm:spPr/>
    </dgm:pt>
    <dgm:pt modelId="{60164429-F683-4FD0-86CE-C43C0036CBCF}" type="pres">
      <dgm:prSet presAssocID="{E1D267E6-352D-41FB-A06F-49A2ABF966B6}" presName="rootComposite3" presStyleCnt="0"/>
      <dgm:spPr/>
    </dgm:pt>
    <dgm:pt modelId="{4F4A36A6-B0C5-4AEA-9704-0B3CB28B7516}" type="pres">
      <dgm:prSet presAssocID="{E1D267E6-352D-41FB-A06F-49A2ABF966B6}" presName="rootText3" presStyleLbl="asst1" presStyleIdx="1" presStyleCnt="2">
        <dgm:presLayoutVars>
          <dgm:chPref val="3"/>
        </dgm:presLayoutVars>
      </dgm:prSet>
      <dgm:spPr/>
      <dgm:t>
        <a:bodyPr/>
        <a:lstStyle/>
        <a:p>
          <a:endParaRPr lang="en-US"/>
        </a:p>
      </dgm:t>
    </dgm:pt>
    <dgm:pt modelId="{0D9FBC49-603A-4897-857C-718E45B17981}" type="pres">
      <dgm:prSet presAssocID="{E1D267E6-352D-41FB-A06F-49A2ABF966B6}" presName="rootConnector3" presStyleLbl="asst1" presStyleIdx="1" presStyleCnt="2"/>
      <dgm:spPr/>
      <dgm:t>
        <a:bodyPr/>
        <a:lstStyle/>
        <a:p>
          <a:endParaRPr lang="en-US"/>
        </a:p>
      </dgm:t>
    </dgm:pt>
    <dgm:pt modelId="{5A8F3259-86DA-45DC-B48C-C08FADB8F5A9}" type="pres">
      <dgm:prSet presAssocID="{E1D267E6-352D-41FB-A06F-49A2ABF966B6}" presName="hierChild6" presStyleCnt="0"/>
      <dgm:spPr/>
    </dgm:pt>
    <dgm:pt modelId="{6AA893F7-F4F4-45C0-AD79-D2DE14C37C3F}" type="pres">
      <dgm:prSet presAssocID="{E1D267E6-352D-41FB-A06F-49A2ABF966B6}" presName="hierChild7" presStyleCnt="0"/>
      <dgm:spPr/>
    </dgm:pt>
  </dgm:ptLst>
  <dgm:cxnLst>
    <dgm:cxn modelId="{8F7AEA0A-D606-4311-8CE3-A0DE8ED68496}" type="presOf" srcId="{03870145-58EA-466D-B0AB-77C556040662}" destId="{291C712B-6270-4EFE-9529-559FED0220B9}" srcOrd="0" destOrd="0" presId="urn:microsoft.com/office/officeart/2005/8/layout/orgChart1"/>
    <dgm:cxn modelId="{3DFEE907-57D4-4A4B-AE8A-7F63C406853C}" type="presOf" srcId="{B5EA6536-6F1C-4242-9DD8-748B3DB88064}" destId="{0F4D4DA4-8015-48AC-8C60-E75716244185}" srcOrd="1" destOrd="0" presId="urn:microsoft.com/office/officeart/2005/8/layout/orgChart1"/>
    <dgm:cxn modelId="{962DF9BE-54C1-4F3B-A042-15C910B71F85}" srcId="{68D4A46F-8DAF-48CE-851C-2D93CC350EED}" destId="{E1D267E6-352D-41FB-A06F-49A2ABF966B6}" srcOrd="1" destOrd="0" parTransId="{65C44919-BB60-4B30-BA83-209B820F388B}" sibTransId="{6DC69FE1-0F77-47FB-A0F1-3D1833E3DA11}"/>
    <dgm:cxn modelId="{1A4FE1B2-87E6-4B87-8313-08A3BA38589C}" type="presOf" srcId="{BCA73608-28F7-4A1E-82B0-300BE8354370}" destId="{3F532267-BFBF-4BBE-B6D1-C68CD02FBA4D}" srcOrd="0" destOrd="0" presId="urn:microsoft.com/office/officeart/2005/8/layout/orgChart1"/>
    <dgm:cxn modelId="{20C85C4A-7D21-4F08-BCBF-F7D922311867}" type="presOf" srcId="{EB5AA308-F122-4269-BEB1-F0ECED980229}" destId="{390B9D25-E670-41E7-BFB2-DEE757BD234E}" srcOrd="0" destOrd="0" presId="urn:microsoft.com/office/officeart/2005/8/layout/orgChart1"/>
    <dgm:cxn modelId="{AE5B92DF-6722-4DAB-B59D-0855FC431515}" srcId="{68D4A46F-8DAF-48CE-851C-2D93CC350EED}" destId="{B5EA6536-6F1C-4242-9DD8-748B3DB88064}" srcOrd="4" destOrd="0" parTransId="{DC139539-ACED-4324-B1A1-D9A2BB7FC3A1}" sibTransId="{BB1694D2-C39E-4A4D-9EB7-9E06AD83F45A}"/>
    <dgm:cxn modelId="{BB9FCB90-7FB1-4A88-BF45-FEBA242A58D3}" type="presOf" srcId="{039D3899-EC02-45E9-B94B-74B695DA9723}" destId="{CD42E49A-A75A-4CB6-8283-0D72CA5BBEA3}" srcOrd="1" destOrd="0" presId="urn:microsoft.com/office/officeart/2005/8/layout/orgChart1"/>
    <dgm:cxn modelId="{B95F3945-7336-424E-ACF6-DC4873F8B388}" type="presOf" srcId="{E1D267E6-352D-41FB-A06F-49A2ABF966B6}" destId="{0D9FBC49-603A-4897-857C-718E45B17981}" srcOrd="1" destOrd="0" presId="urn:microsoft.com/office/officeart/2005/8/layout/orgChart1"/>
    <dgm:cxn modelId="{2B769C03-F8B7-446D-BA64-E135BCBD29C4}" type="presOf" srcId="{039D3899-EC02-45E9-B94B-74B695DA9723}" destId="{2A9C25D5-CEC0-4E95-B422-5B3577D2E3C4}" srcOrd="0" destOrd="0" presId="urn:microsoft.com/office/officeart/2005/8/layout/orgChart1"/>
    <dgm:cxn modelId="{DC22B743-078F-4699-BA87-086F7137EC8E}" type="presOf" srcId="{65C44919-BB60-4B30-BA83-209B820F388B}" destId="{3858BF5C-41CE-4D85-83D0-E998E0F3808D}" srcOrd="0" destOrd="0" presId="urn:microsoft.com/office/officeart/2005/8/layout/orgChart1"/>
    <dgm:cxn modelId="{610D0CA5-6DA3-43D0-910D-5E73C69EBD20}" srcId="{68D4A46F-8DAF-48CE-851C-2D93CC350EED}" destId="{039D3899-EC02-45E9-B94B-74B695DA9723}" srcOrd="3" destOrd="0" parTransId="{A9A40ECF-3642-4860-83FF-67DF452FB1C8}" sibTransId="{9D0FDCC2-E6DF-4093-9B39-168865067BAE}"/>
    <dgm:cxn modelId="{AAECEB43-BD7F-4968-A5FB-F01B7AB7F247}" type="presOf" srcId="{CA6FDDA8-F457-4731-827C-23226179DFC7}" destId="{A20B2170-33EC-4438-A9E9-B34CADAAD472}" srcOrd="0" destOrd="0" presId="urn:microsoft.com/office/officeart/2005/8/layout/orgChart1"/>
    <dgm:cxn modelId="{C7C366CE-7B9E-4FAD-ADD4-53B5A25E88DC}" type="presOf" srcId="{E1D267E6-352D-41FB-A06F-49A2ABF966B6}" destId="{4F4A36A6-B0C5-4AEA-9704-0B3CB28B7516}" srcOrd="0" destOrd="0" presId="urn:microsoft.com/office/officeart/2005/8/layout/orgChart1"/>
    <dgm:cxn modelId="{B11D1820-1707-4336-B736-5EE0F38956BD}" srcId="{68D4A46F-8DAF-48CE-851C-2D93CC350EED}" destId="{BCA73608-28F7-4A1E-82B0-300BE8354370}" srcOrd="0" destOrd="0" parTransId="{EB5AA308-F122-4269-BEB1-F0ECED980229}" sibTransId="{7F16ECA1-1D79-4091-A86C-63EB168C4F63}"/>
    <dgm:cxn modelId="{A63188E6-1C21-4F3F-8F02-D770BF66F99D}" type="presOf" srcId="{68D4A46F-8DAF-48CE-851C-2D93CC350EED}" destId="{FE97EE6C-F732-447A-8419-84BEC1D8369C}" srcOrd="0" destOrd="0" presId="urn:microsoft.com/office/officeart/2005/8/layout/orgChart1"/>
    <dgm:cxn modelId="{D873F911-32C2-4659-A299-375214767635}" type="presOf" srcId="{DC139539-ACED-4324-B1A1-D9A2BB7FC3A1}" destId="{8845B714-6A0D-4BAC-B43A-78B1E6C658A8}" srcOrd="0" destOrd="0" presId="urn:microsoft.com/office/officeart/2005/8/layout/orgChart1"/>
    <dgm:cxn modelId="{37234062-70CD-4DB8-94C8-0667799AACC7}" type="presOf" srcId="{68D4A46F-8DAF-48CE-851C-2D93CC350EED}" destId="{225A380B-5CD3-44C1-A4F3-60C518FA191E}" srcOrd="1" destOrd="0" presId="urn:microsoft.com/office/officeart/2005/8/layout/orgChart1"/>
    <dgm:cxn modelId="{692DB75A-A47B-4DB3-A311-25D6459BDCB9}" srcId="{68D4A46F-8DAF-48CE-851C-2D93CC350EED}" destId="{03870145-58EA-466D-B0AB-77C556040662}" srcOrd="2" destOrd="0" parTransId="{CA6FDDA8-F457-4731-827C-23226179DFC7}" sibTransId="{1524BF2A-2C74-4005-9316-DF37ACA04A5C}"/>
    <dgm:cxn modelId="{1F29805C-B48F-4BE5-AA50-85CC6FDA85FC}" type="presOf" srcId="{A9A40ECF-3642-4860-83FF-67DF452FB1C8}" destId="{EBB50BE1-6B76-4E70-9AF9-857C541836DA}" srcOrd="0" destOrd="0" presId="urn:microsoft.com/office/officeart/2005/8/layout/orgChart1"/>
    <dgm:cxn modelId="{252E9D46-BBA5-41AE-B411-85F9D5977168}" srcId="{FB48E9B6-E940-4358-9562-DC7D71FE227F}" destId="{68D4A46F-8DAF-48CE-851C-2D93CC350EED}" srcOrd="0" destOrd="0" parTransId="{2B18861C-2C22-4398-96AF-0074335521FF}" sibTransId="{7D154762-CB29-42EF-BC19-462FAD2D46D5}"/>
    <dgm:cxn modelId="{503FCDCB-F737-4F42-A419-546620587D66}" type="presOf" srcId="{FB48E9B6-E940-4358-9562-DC7D71FE227F}" destId="{9F6D5FE5-77C5-4844-B629-B5D41FB8C4FC}" srcOrd="0" destOrd="0" presId="urn:microsoft.com/office/officeart/2005/8/layout/orgChart1"/>
    <dgm:cxn modelId="{67DE2C29-5E73-4776-86E2-D0819E7638A0}" type="presOf" srcId="{BCA73608-28F7-4A1E-82B0-300BE8354370}" destId="{1C5E0C2E-3895-4D78-9FC2-F1419D0AA8DC}" srcOrd="1" destOrd="0" presId="urn:microsoft.com/office/officeart/2005/8/layout/orgChart1"/>
    <dgm:cxn modelId="{FEA1C9FE-E637-4DD2-BFD8-EBFCE8F97673}" type="presOf" srcId="{B5EA6536-6F1C-4242-9DD8-748B3DB88064}" destId="{83657B93-30D9-44FF-BC73-41261A6D8A17}" srcOrd="0" destOrd="0" presId="urn:microsoft.com/office/officeart/2005/8/layout/orgChart1"/>
    <dgm:cxn modelId="{492F5AC1-2543-4E8B-B4CA-30A9C17B1DB1}" type="presOf" srcId="{03870145-58EA-466D-B0AB-77C556040662}" destId="{579F7F30-F4D6-48BF-B935-6291C31075C5}" srcOrd="1" destOrd="0" presId="urn:microsoft.com/office/officeart/2005/8/layout/orgChart1"/>
    <dgm:cxn modelId="{F658951A-4274-470F-ABB9-53A772ED9A60}" type="presParOf" srcId="{9F6D5FE5-77C5-4844-B629-B5D41FB8C4FC}" destId="{FC0DA60A-2233-4277-AFB2-D26937C6592E}" srcOrd="0" destOrd="0" presId="urn:microsoft.com/office/officeart/2005/8/layout/orgChart1"/>
    <dgm:cxn modelId="{BAA36A70-D3BD-4438-96AB-508888D20E80}" type="presParOf" srcId="{FC0DA60A-2233-4277-AFB2-D26937C6592E}" destId="{7779F124-6133-4786-AABD-5747AC8EC9C1}" srcOrd="0" destOrd="0" presId="urn:microsoft.com/office/officeart/2005/8/layout/orgChart1"/>
    <dgm:cxn modelId="{0543C70D-AA5E-4B21-A7C5-0223B17C97AA}" type="presParOf" srcId="{7779F124-6133-4786-AABD-5747AC8EC9C1}" destId="{FE97EE6C-F732-447A-8419-84BEC1D8369C}" srcOrd="0" destOrd="0" presId="urn:microsoft.com/office/officeart/2005/8/layout/orgChart1"/>
    <dgm:cxn modelId="{8CCDD899-BF12-421E-81E4-DDF52B783A5A}" type="presParOf" srcId="{7779F124-6133-4786-AABD-5747AC8EC9C1}" destId="{225A380B-5CD3-44C1-A4F3-60C518FA191E}" srcOrd="1" destOrd="0" presId="urn:microsoft.com/office/officeart/2005/8/layout/orgChart1"/>
    <dgm:cxn modelId="{AD99461C-D25A-467E-BE3D-2A9A8486387C}" type="presParOf" srcId="{FC0DA60A-2233-4277-AFB2-D26937C6592E}" destId="{F84FDCAD-C18B-4475-B5CB-726CD7395D78}" srcOrd="1" destOrd="0" presId="urn:microsoft.com/office/officeart/2005/8/layout/orgChart1"/>
    <dgm:cxn modelId="{92DA88F6-4CE0-4DB2-A5A8-54C8424B1D53}" type="presParOf" srcId="{F84FDCAD-C18B-4475-B5CB-726CD7395D78}" destId="{A20B2170-33EC-4438-A9E9-B34CADAAD472}" srcOrd="0" destOrd="0" presId="urn:microsoft.com/office/officeart/2005/8/layout/orgChart1"/>
    <dgm:cxn modelId="{1EB8678E-6F1A-4AB4-BB17-B1B0717B296C}" type="presParOf" srcId="{F84FDCAD-C18B-4475-B5CB-726CD7395D78}" destId="{F5655B2B-9F1E-4E8E-AD4B-7B4488BBD07F}" srcOrd="1" destOrd="0" presId="urn:microsoft.com/office/officeart/2005/8/layout/orgChart1"/>
    <dgm:cxn modelId="{ADD9BE45-58FA-49E9-8507-642122DEBD50}" type="presParOf" srcId="{F5655B2B-9F1E-4E8E-AD4B-7B4488BBD07F}" destId="{FE4CFAD7-E9AF-4AA8-A1CB-FF0711C7F6AF}" srcOrd="0" destOrd="0" presId="urn:microsoft.com/office/officeart/2005/8/layout/orgChart1"/>
    <dgm:cxn modelId="{C2A2DA3F-F284-430F-87FC-FD26B1DEDC6F}" type="presParOf" srcId="{FE4CFAD7-E9AF-4AA8-A1CB-FF0711C7F6AF}" destId="{291C712B-6270-4EFE-9529-559FED0220B9}" srcOrd="0" destOrd="0" presId="urn:microsoft.com/office/officeart/2005/8/layout/orgChart1"/>
    <dgm:cxn modelId="{315CBCE7-D704-473B-9943-6984A1B9AF90}" type="presParOf" srcId="{FE4CFAD7-E9AF-4AA8-A1CB-FF0711C7F6AF}" destId="{579F7F30-F4D6-48BF-B935-6291C31075C5}" srcOrd="1" destOrd="0" presId="urn:microsoft.com/office/officeart/2005/8/layout/orgChart1"/>
    <dgm:cxn modelId="{18EB4E97-A2A4-412F-81F3-5E5A5907C8CB}" type="presParOf" srcId="{F5655B2B-9F1E-4E8E-AD4B-7B4488BBD07F}" destId="{83F4B7E6-3471-439E-B828-161A1A16A004}" srcOrd="1" destOrd="0" presId="urn:microsoft.com/office/officeart/2005/8/layout/orgChart1"/>
    <dgm:cxn modelId="{4424A980-F5EA-4F9A-9A2C-3A29BE529AE4}" type="presParOf" srcId="{F5655B2B-9F1E-4E8E-AD4B-7B4488BBD07F}" destId="{6DA6BC89-48DF-4366-877F-374C4B0BB6CE}" srcOrd="2" destOrd="0" presId="urn:microsoft.com/office/officeart/2005/8/layout/orgChart1"/>
    <dgm:cxn modelId="{CD2713E9-6FF8-45FE-96A0-68097425930F}" type="presParOf" srcId="{F84FDCAD-C18B-4475-B5CB-726CD7395D78}" destId="{EBB50BE1-6B76-4E70-9AF9-857C541836DA}" srcOrd="2" destOrd="0" presId="urn:microsoft.com/office/officeart/2005/8/layout/orgChart1"/>
    <dgm:cxn modelId="{96525932-12A3-477C-A10B-BA15FF1F6620}" type="presParOf" srcId="{F84FDCAD-C18B-4475-B5CB-726CD7395D78}" destId="{A72E5B4A-E7F5-4D5C-B56A-DE2A50041D65}" srcOrd="3" destOrd="0" presId="urn:microsoft.com/office/officeart/2005/8/layout/orgChart1"/>
    <dgm:cxn modelId="{17936D58-4555-4CE5-B2CA-795F770B1C23}" type="presParOf" srcId="{A72E5B4A-E7F5-4D5C-B56A-DE2A50041D65}" destId="{5B8F3BB5-2EBB-4648-8026-08B763CD91EE}" srcOrd="0" destOrd="0" presId="urn:microsoft.com/office/officeart/2005/8/layout/orgChart1"/>
    <dgm:cxn modelId="{8D91BEF6-C240-413A-B69F-2D38743C7CA3}" type="presParOf" srcId="{5B8F3BB5-2EBB-4648-8026-08B763CD91EE}" destId="{2A9C25D5-CEC0-4E95-B422-5B3577D2E3C4}" srcOrd="0" destOrd="0" presId="urn:microsoft.com/office/officeart/2005/8/layout/orgChart1"/>
    <dgm:cxn modelId="{C01FA192-2CD4-4103-94AF-799DB019BD92}" type="presParOf" srcId="{5B8F3BB5-2EBB-4648-8026-08B763CD91EE}" destId="{CD42E49A-A75A-4CB6-8283-0D72CA5BBEA3}" srcOrd="1" destOrd="0" presId="urn:microsoft.com/office/officeart/2005/8/layout/orgChart1"/>
    <dgm:cxn modelId="{E9F633EF-1DC5-4AFD-899A-D8E9EB4E2BF6}" type="presParOf" srcId="{A72E5B4A-E7F5-4D5C-B56A-DE2A50041D65}" destId="{433EF8F3-B799-4646-AC77-8FDF375AFB90}" srcOrd="1" destOrd="0" presId="urn:microsoft.com/office/officeart/2005/8/layout/orgChart1"/>
    <dgm:cxn modelId="{FD3D04F9-17E8-4FD3-A975-59274566924B}" type="presParOf" srcId="{A72E5B4A-E7F5-4D5C-B56A-DE2A50041D65}" destId="{CBD9B98B-7FEF-4D91-8F43-B9B6148E2C87}" srcOrd="2" destOrd="0" presId="urn:microsoft.com/office/officeart/2005/8/layout/orgChart1"/>
    <dgm:cxn modelId="{239AD9E4-C8F3-4828-95C8-2EB200C019B2}" type="presParOf" srcId="{F84FDCAD-C18B-4475-B5CB-726CD7395D78}" destId="{8845B714-6A0D-4BAC-B43A-78B1E6C658A8}" srcOrd="4" destOrd="0" presId="urn:microsoft.com/office/officeart/2005/8/layout/orgChart1"/>
    <dgm:cxn modelId="{69F79BB7-4B08-449E-A031-E7F94AF032D0}" type="presParOf" srcId="{F84FDCAD-C18B-4475-B5CB-726CD7395D78}" destId="{CECD77C9-7279-403B-8970-2E27A77E8A13}" srcOrd="5" destOrd="0" presId="urn:microsoft.com/office/officeart/2005/8/layout/orgChart1"/>
    <dgm:cxn modelId="{5040948F-E621-41DE-8380-77DFEF84E29E}" type="presParOf" srcId="{CECD77C9-7279-403B-8970-2E27A77E8A13}" destId="{D35803E9-DC0F-46DC-A1CD-51C24082E89D}" srcOrd="0" destOrd="0" presId="urn:microsoft.com/office/officeart/2005/8/layout/orgChart1"/>
    <dgm:cxn modelId="{5439F579-65EB-4CCA-A9AD-8081A3AA16ED}" type="presParOf" srcId="{D35803E9-DC0F-46DC-A1CD-51C24082E89D}" destId="{83657B93-30D9-44FF-BC73-41261A6D8A17}" srcOrd="0" destOrd="0" presId="urn:microsoft.com/office/officeart/2005/8/layout/orgChart1"/>
    <dgm:cxn modelId="{0B8226E5-B764-43B1-A6BB-AD8F214712D1}" type="presParOf" srcId="{D35803E9-DC0F-46DC-A1CD-51C24082E89D}" destId="{0F4D4DA4-8015-48AC-8C60-E75716244185}" srcOrd="1" destOrd="0" presId="urn:microsoft.com/office/officeart/2005/8/layout/orgChart1"/>
    <dgm:cxn modelId="{28C99A74-004D-473B-9F59-B5035930438D}" type="presParOf" srcId="{CECD77C9-7279-403B-8970-2E27A77E8A13}" destId="{398F82F9-DC42-49D4-9BD9-243BE9787297}" srcOrd="1" destOrd="0" presId="urn:microsoft.com/office/officeart/2005/8/layout/orgChart1"/>
    <dgm:cxn modelId="{6D91F51F-A886-43AF-A013-38CD6F46E502}" type="presParOf" srcId="{CECD77C9-7279-403B-8970-2E27A77E8A13}" destId="{7B5869DC-2D40-413E-90F6-744C2E26CC4F}" srcOrd="2" destOrd="0" presId="urn:microsoft.com/office/officeart/2005/8/layout/orgChart1"/>
    <dgm:cxn modelId="{B129A1C1-9B47-4404-9AC6-462945B87E27}" type="presParOf" srcId="{FC0DA60A-2233-4277-AFB2-D26937C6592E}" destId="{977D4D63-EBFB-4278-94F9-7EA31AD87890}" srcOrd="2" destOrd="0" presId="urn:microsoft.com/office/officeart/2005/8/layout/orgChart1"/>
    <dgm:cxn modelId="{81A02F11-7472-4BBE-94C5-234E1EB3B109}" type="presParOf" srcId="{977D4D63-EBFB-4278-94F9-7EA31AD87890}" destId="{390B9D25-E670-41E7-BFB2-DEE757BD234E}" srcOrd="0" destOrd="0" presId="urn:microsoft.com/office/officeart/2005/8/layout/orgChart1"/>
    <dgm:cxn modelId="{F3E67D63-3309-4028-85CF-1B98A32DE4FF}" type="presParOf" srcId="{977D4D63-EBFB-4278-94F9-7EA31AD87890}" destId="{41DB02FD-1A53-4AC2-92F0-3CFBEA86B1DA}" srcOrd="1" destOrd="0" presId="urn:microsoft.com/office/officeart/2005/8/layout/orgChart1"/>
    <dgm:cxn modelId="{B3158C20-E452-4857-88E8-9D2716C2F7C9}" type="presParOf" srcId="{41DB02FD-1A53-4AC2-92F0-3CFBEA86B1DA}" destId="{BFCAD016-3F2C-434A-A8D5-188C9E795D78}" srcOrd="0" destOrd="0" presId="urn:microsoft.com/office/officeart/2005/8/layout/orgChart1"/>
    <dgm:cxn modelId="{5D8FE26C-2482-4EFF-8D7D-10FC4E71BDF8}" type="presParOf" srcId="{BFCAD016-3F2C-434A-A8D5-188C9E795D78}" destId="{3F532267-BFBF-4BBE-B6D1-C68CD02FBA4D}" srcOrd="0" destOrd="0" presId="urn:microsoft.com/office/officeart/2005/8/layout/orgChart1"/>
    <dgm:cxn modelId="{D7959F9F-7D71-4243-A30B-6B19C8546D2B}" type="presParOf" srcId="{BFCAD016-3F2C-434A-A8D5-188C9E795D78}" destId="{1C5E0C2E-3895-4D78-9FC2-F1419D0AA8DC}" srcOrd="1" destOrd="0" presId="urn:microsoft.com/office/officeart/2005/8/layout/orgChart1"/>
    <dgm:cxn modelId="{8E0EB47B-4749-47E2-B9EC-747A540E60EF}" type="presParOf" srcId="{41DB02FD-1A53-4AC2-92F0-3CFBEA86B1DA}" destId="{10B64853-4E83-444E-9BD7-6CFB9CAA1D66}" srcOrd="1" destOrd="0" presId="urn:microsoft.com/office/officeart/2005/8/layout/orgChart1"/>
    <dgm:cxn modelId="{EF600E3A-2D05-4B5D-8C50-BF7C72947161}" type="presParOf" srcId="{41DB02FD-1A53-4AC2-92F0-3CFBEA86B1DA}" destId="{16367F8B-2076-4C86-8362-F43B65B3C034}" srcOrd="2" destOrd="0" presId="urn:microsoft.com/office/officeart/2005/8/layout/orgChart1"/>
    <dgm:cxn modelId="{E0AB1D93-BDCC-4530-A235-EAB785B0D9A2}" type="presParOf" srcId="{977D4D63-EBFB-4278-94F9-7EA31AD87890}" destId="{3858BF5C-41CE-4D85-83D0-E998E0F3808D}" srcOrd="2" destOrd="0" presId="urn:microsoft.com/office/officeart/2005/8/layout/orgChart1"/>
    <dgm:cxn modelId="{06DA58D5-151E-4225-BCF7-9CDA8DACEEC3}" type="presParOf" srcId="{977D4D63-EBFB-4278-94F9-7EA31AD87890}" destId="{7DD06F7B-074F-4AE5-8DE6-A3A9A65AE096}" srcOrd="3" destOrd="0" presId="urn:microsoft.com/office/officeart/2005/8/layout/orgChart1"/>
    <dgm:cxn modelId="{A2CE5A62-68D2-4CCC-A89D-5A4741A93C49}" type="presParOf" srcId="{7DD06F7B-074F-4AE5-8DE6-A3A9A65AE096}" destId="{60164429-F683-4FD0-86CE-C43C0036CBCF}" srcOrd="0" destOrd="0" presId="urn:microsoft.com/office/officeart/2005/8/layout/orgChart1"/>
    <dgm:cxn modelId="{8650D660-C9CC-4524-8BBB-4CF4A55CBC42}" type="presParOf" srcId="{60164429-F683-4FD0-86CE-C43C0036CBCF}" destId="{4F4A36A6-B0C5-4AEA-9704-0B3CB28B7516}" srcOrd="0" destOrd="0" presId="urn:microsoft.com/office/officeart/2005/8/layout/orgChart1"/>
    <dgm:cxn modelId="{00C76E2A-3172-4370-A33D-5FDAE984F5B4}" type="presParOf" srcId="{60164429-F683-4FD0-86CE-C43C0036CBCF}" destId="{0D9FBC49-603A-4897-857C-718E45B17981}" srcOrd="1" destOrd="0" presId="urn:microsoft.com/office/officeart/2005/8/layout/orgChart1"/>
    <dgm:cxn modelId="{73F69AE0-97A8-493B-8853-CC16F270F332}" type="presParOf" srcId="{7DD06F7B-074F-4AE5-8DE6-A3A9A65AE096}" destId="{5A8F3259-86DA-45DC-B48C-C08FADB8F5A9}" srcOrd="1" destOrd="0" presId="urn:microsoft.com/office/officeart/2005/8/layout/orgChart1"/>
    <dgm:cxn modelId="{A3C1CF28-57D7-4396-995E-97A3AAB8215D}" type="presParOf" srcId="{7DD06F7B-074F-4AE5-8DE6-A3A9A65AE096}" destId="{6AA893F7-F4F4-45C0-AD79-D2DE14C37C3F}"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28538B-1D99-4E39-82DA-54245AC15BA2}"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3E90187F-7E51-4B2E-A8A0-A3BD3D43ECD6}">
      <dgm:prSet phldrT="[Text]"/>
      <dgm:spPr/>
      <dgm:t>
        <a:bodyPr/>
        <a:lstStyle/>
        <a:p>
          <a:r>
            <a:rPr lang="fa-IR" dirty="0" smtClean="0">
              <a:latin typeface="Arabic Typesetting" panose="03020402040406030203" pitchFamily="66" charset="-78"/>
              <a:cs typeface="Arabic Typesetting" panose="03020402040406030203" pitchFamily="66" charset="-78"/>
            </a:rPr>
            <a:t>انواع یاخته های گیرنده ی نوری </a:t>
          </a:r>
          <a:endParaRPr lang="en-US" dirty="0">
            <a:latin typeface="Arabic Typesetting" panose="03020402040406030203" pitchFamily="66" charset="-78"/>
            <a:cs typeface="Arabic Typesetting" panose="03020402040406030203" pitchFamily="66" charset="-78"/>
          </a:endParaRPr>
        </a:p>
      </dgm:t>
    </dgm:pt>
    <dgm:pt modelId="{64B12683-AAE3-4871-939A-193B0AE7BC0D}" type="parTrans" cxnId="{3E94DB46-C35D-4800-ACAC-0ED00D2B3FA5}">
      <dgm:prSet/>
      <dgm:spPr/>
      <dgm:t>
        <a:bodyPr/>
        <a:lstStyle/>
        <a:p>
          <a:endParaRPr lang="en-US"/>
        </a:p>
      </dgm:t>
    </dgm:pt>
    <dgm:pt modelId="{EEFCB882-F33E-4D0F-8455-7DE40B491771}" type="sibTrans" cxnId="{3E94DB46-C35D-4800-ACAC-0ED00D2B3FA5}">
      <dgm:prSet/>
      <dgm:spPr/>
      <dgm:t>
        <a:bodyPr/>
        <a:lstStyle/>
        <a:p>
          <a:endParaRPr lang="en-US"/>
        </a:p>
      </dgm:t>
    </dgm:pt>
    <dgm:pt modelId="{D96578EA-8ECC-47C3-80B6-690F8DB3C411}">
      <dgm:prSet phldrT="[Text]"/>
      <dgm:spPr/>
      <dgm:t>
        <a:bodyPr/>
        <a:lstStyle/>
        <a:p>
          <a:r>
            <a:rPr lang="fa-IR" dirty="0" smtClean="0">
              <a:latin typeface="Arabic Typesetting" panose="03020402040406030203" pitchFamily="66" charset="-78"/>
              <a:cs typeface="Arabic Typesetting" panose="03020402040406030203" pitchFamily="66" charset="-78"/>
            </a:rPr>
            <a:t>مخروطی </a:t>
          </a:r>
          <a:endParaRPr lang="en-US" dirty="0">
            <a:latin typeface="Arabic Typesetting" panose="03020402040406030203" pitchFamily="66" charset="-78"/>
            <a:cs typeface="Arabic Typesetting" panose="03020402040406030203" pitchFamily="66" charset="-78"/>
          </a:endParaRPr>
        </a:p>
      </dgm:t>
    </dgm:pt>
    <dgm:pt modelId="{4D9B2201-2F02-41D0-B4BE-1A085953A5D6}" type="parTrans" cxnId="{9399D311-A333-4529-8924-ED5FE915977D}">
      <dgm:prSet/>
      <dgm:spPr/>
      <dgm:t>
        <a:bodyPr/>
        <a:lstStyle/>
        <a:p>
          <a:endParaRPr lang="en-US"/>
        </a:p>
      </dgm:t>
    </dgm:pt>
    <dgm:pt modelId="{E0C788D2-C601-4FFC-9FEC-454D74C7BC2B}" type="sibTrans" cxnId="{9399D311-A333-4529-8924-ED5FE915977D}">
      <dgm:prSet/>
      <dgm:spPr/>
      <dgm:t>
        <a:bodyPr/>
        <a:lstStyle/>
        <a:p>
          <a:endParaRPr lang="en-US"/>
        </a:p>
      </dgm:t>
    </dgm:pt>
    <dgm:pt modelId="{C35D212B-C0C8-4370-9A71-87DA0FB7E626}">
      <dgm:prSet phldrT="[Text]"/>
      <dgm:spPr/>
      <dgm:t>
        <a:bodyPr/>
        <a:lstStyle/>
        <a:p>
          <a:r>
            <a:rPr lang="fa-IR" dirty="0" smtClean="0">
              <a:latin typeface="Arabic Typesetting" panose="03020402040406030203" pitchFamily="66" charset="-78"/>
              <a:cs typeface="Arabic Typesetting" panose="03020402040406030203" pitchFamily="66" charset="-78"/>
            </a:rPr>
            <a:t>حساس به نور سبز </a:t>
          </a:r>
          <a:endParaRPr lang="en-US" dirty="0">
            <a:latin typeface="Arabic Typesetting" panose="03020402040406030203" pitchFamily="66" charset="-78"/>
            <a:cs typeface="Arabic Typesetting" panose="03020402040406030203" pitchFamily="66" charset="-78"/>
          </a:endParaRPr>
        </a:p>
      </dgm:t>
    </dgm:pt>
    <dgm:pt modelId="{2996CF5D-E48D-465D-9D26-B9543EA4E164}" type="parTrans" cxnId="{B3F050D3-4E03-42C8-BBAF-6AB4B6C091C2}">
      <dgm:prSet/>
      <dgm:spPr/>
      <dgm:t>
        <a:bodyPr/>
        <a:lstStyle/>
        <a:p>
          <a:endParaRPr lang="en-US"/>
        </a:p>
      </dgm:t>
    </dgm:pt>
    <dgm:pt modelId="{1BAFF188-44DA-4B89-AAA4-21BFEF6C6C22}" type="sibTrans" cxnId="{B3F050D3-4E03-42C8-BBAF-6AB4B6C091C2}">
      <dgm:prSet/>
      <dgm:spPr/>
      <dgm:t>
        <a:bodyPr/>
        <a:lstStyle/>
        <a:p>
          <a:endParaRPr lang="en-US"/>
        </a:p>
      </dgm:t>
    </dgm:pt>
    <dgm:pt modelId="{C9215966-3423-4887-BC2D-2AEE36333A35}">
      <dgm:prSet phldrT="[Text]"/>
      <dgm:spPr/>
      <dgm:t>
        <a:bodyPr/>
        <a:lstStyle/>
        <a:p>
          <a:r>
            <a:rPr lang="fa-IR" dirty="0" smtClean="0">
              <a:latin typeface="Arabic Typesetting" panose="03020402040406030203" pitchFamily="66" charset="-78"/>
              <a:cs typeface="Arabic Typesetting" panose="03020402040406030203" pitchFamily="66" charset="-78"/>
            </a:rPr>
            <a:t>حساس به نور قرمز </a:t>
          </a:r>
          <a:endParaRPr lang="en-US" dirty="0">
            <a:latin typeface="Arabic Typesetting" panose="03020402040406030203" pitchFamily="66" charset="-78"/>
            <a:cs typeface="Arabic Typesetting" panose="03020402040406030203" pitchFamily="66" charset="-78"/>
          </a:endParaRPr>
        </a:p>
      </dgm:t>
    </dgm:pt>
    <dgm:pt modelId="{1B23D406-8052-473C-A291-4E547B413CFB}" type="parTrans" cxnId="{2080B1EB-BE4A-49A0-86E7-E59BE127EED2}">
      <dgm:prSet/>
      <dgm:spPr/>
      <dgm:t>
        <a:bodyPr/>
        <a:lstStyle/>
        <a:p>
          <a:endParaRPr lang="en-US"/>
        </a:p>
      </dgm:t>
    </dgm:pt>
    <dgm:pt modelId="{6A8962E1-418F-440C-946D-5D3CB873B887}" type="sibTrans" cxnId="{2080B1EB-BE4A-49A0-86E7-E59BE127EED2}">
      <dgm:prSet/>
      <dgm:spPr/>
      <dgm:t>
        <a:bodyPr/>
        <a:lstStyle/>
        <a:p>
          <a:endParaRPr lang="en-US"/>
        </a:p>
      </dgm:t>
    </dgm:pt>
    <dgm:pt modelId="{0A1AEC91-ECC0-42CE-9121-3719B4804C08}">
      <dgm:prSet phldrT="[Text]"/>
      <dgm:spPr/>
      <dgm:t>
        <a:bodyPr/>
        <a:lstStyle/>
        <a:p>
          <a:r>
            <a:rPr lang="fa-IR" dirty="0" smtClean="0">
              <a:latin typeface="Arabic Typesetting" panose="03020402040406030203" pitchFamily="66" charset="-78"/>
              <a:cs typeface="Arabic Typesetting" panose="03020402040406030203" pitchFamily="66" charset="-78"/>
            </a:rPr>
            <a:t>استوانه ی </a:t>
          </a:r>
          <a:endParaRPr lang="en-US" dirty="0">
            <a:latin typeface="Arabic Typesetting" panose="03020402040406030203" pitchFamily="66" charset="-78"/>
            <a:cs typeface="Arabic Typesetting" panose="03020402040406030203" pitchFamily="66" charset="-78"/>
          </a:endParaRPr>
        </a:p>
      </dgm:t>
    </dgm:pt>
    <dgm:pt modelId="{5821B3CA-6DE0-4DEA-890B-20721DB2AEC1}" type="parTrans" cxnId="{A59C463D-BC35-425A-9581-8178AB8B9D2E}">
      <dgm:prSet/>
      <dgm:spPr/>
      <dgm:t>
        <a:bodyPr/>
        <a:lstStyle/>
        <a:p>
          <a:endParaRPr lang="en-US"/>
        </a:p>
      </dgm:t>
    </dgm:pt>
    <dgm:pt modelId="{2AA41759-6282-4E7E-AA05-CD1B3D38A7B1}" type="sibTrans" cxnId="{A59C463D-BC35-425A-9581-8178AB8B9D2E}">
      <dgm:prSet/>
      <dgm:spPr/>
      <dgm:t>
        <a:bodyPr/>
        <a:lstStyle/>
        <a:p>
          <a:endParaRPr lang="en-US"/>
        </a:p>
      </dgm:t>
    </dgm:pt>
    <dgm:pt modelId="{548AAEE2-FBA1-432E-841F-95B263BC063A}">
      <dgm:prSet custT="1"/>
      <dgm:spPr/>
      <dgm:t>
        <a:bodyPr/>
        <a:lstStyle/>
        <a:p>
          <a:r>
            <a:rPr lang="fa-IR" sz="2000" dirty="0" smtClean="0">
              <a:latin typeface="Arabic Typesetting" panose="03020402040406030203" pitchFamily="66" charset="-78"/>
              <a:cs typeface="Arabic Typesetting" panose="03020402040406030203" pitchFamily="66" charset="-78"/>
            </a:rPr>
            <a:t>حساس به نور آبی </a:t>
          </a:r>
          <a:endParaRPr lang="en-US" sz="2000" dirty="0">
            <a:latin typeface="Arabic Typesetting" panose="03020402040406030203" pitchFamily="66" charset="-78"/>
            <a:cs typeface="Arabic Typesetting" panose="03020402040406030203" pitchFamily="66" charset="-78"/>
          </a:endParaRPr>
        </a:p>
      </dgm:t>
    </dgm:pt>
    <dgm:pt modelId="{642B7CC2-6F60-447A-80EE-EF5055AA2A95}" type="parTrans" cxnId="{CFD0C61A-BC0D-4549-96FF-BA5A45D48113}">
      <dgm:prSet/>
      <dgm:spPr/>
      <dgm:t>
        <a:bodyPr/>
        <a:lstStyle/>
        <a:p>
          <a:endParaRPr lang="en-US"/>
        </a:p>
      </dgm:t>
    </dgm:pt>
    <dgm:pt modelId="{996C852E-8355-4B87-8E88-4353EDFFD39C}" type="sibTrans" cxnId="{CFD0C61A-BC0D-4549-96FF-BA5A45D48113}">
      <dgm:prSet/>
      <dgm:spPr/>
      <dgm:t>
        <a:bodyPr/>
        <a:lstStyle/>
        <a:p>
          <a:endParaRPr lang="en-US"/>
        </a:p>
      </dgm:t>
    </dgm:pt>
    <dgm:pt modelId="{42012FFD-65C0-44E5-A0C0-5B2A92A12938}" type="pres">
      <dgm:prSet presAssocID="{D428538B-1D99-4E39-82DA-54245AC15BA2}" presName="diagram" presStyleCnt="0">
        <dgm:presLayoutVars>
          <dgm:chPref val="1"/>
          <dgm:dir/>
          <dgm:animOne val="branch"/>
          <dgm:animLvl val="lvl"/>
          <dgm:resizeHandles val="exact"/>
        </dgm:presLayoutVars>
      </dgm:prSet>
      <dgm:spPr/>
      <dgm:t>
        <a:bodyPr/>
        <a:lstStyle/>
        <a:p>
          <a:endParaRPr lang="en-US"/>
        </a:p>
      </dgm:t>
    </dgm:pt>
    <dgm:pt modelId="{0E603DD1-8DE7-4EB5-A2A1-22661C12133A}" type="pres">
      <dgm:prSet presAssocID="{3E90187F-7E51-4B2E-A8A0-A3BD3D43ECD6}" presName="root1" presStyleCnt="0"/>
      <dgm:spPr/>
    </dgm:pt>
    <dgm:pt modelId="{FC87441D-7C0A-4BAC-A99C-CB4E5AC4FD0B}" type="pres">
      <dgm:prSet presAssocID="{3E90187F-7E51-4B2E-A8A0-A3BD3D43ECD6}" presName="LevelOneTextNode" presStyleLbl="node0" presStyleIdx="0" presStyleCnt="1">
        <dgm:presLayoutVars>
          <dgm:chPref val="3"/>
        </dgm:presLayoutVars>
      </dgm:prSet>
      <dgm:spPr/>
      <dgm:t>
        <a:bodyPr/>
        <a:lstStyle/>
        <a:p>
          <a:endParaRPr lang="en-US"/>
        </a:p>
      </dgm:t>
    </dgm:pt>
    <dgm:pt modelId="{AA59A5E7-C409-48B1-82ED-DC1DE9FC8FC7}" type="pres">
      <dgm:prSet presAssocID="{3E90187F-7E51-4B2E-A8A0-A3BD3D43ECD6}" presName="level2hierChild" presStyleCnt="0"/>
      <dgm:spPr/>
    </dgm:pt>
    <dgm:pt modelId="{3A4106C0-0C44-4219-A657-17253D560064}" type="pres">
      <dgm:prSet presAssocID="{4D9B2201-2F02-41D0-B4BE-1A085953A5D6}" presName="conn2-1" presStyleLbl="parChTrans1D2" presStyleIdx="0" presStyleCnt="2"/>
      <dgm:spPr/>
      <dgm:t>
        <a:bodyPr/>
        <a:lstStyle/>
        <a:p>
          <a:endParaRPr lang="en-US"/>
        </a:p>
      </dgm:t>
    </dgm:pt>
    <dgm:pt modelId="{56A24B29-5AF8-4865-9DB9-D30850C1316F}" type="pres">
      <dgm:prSet presAssocID="{4D9B2201-2F02-41D0-B4BE-1A085953A5D6}" presName="connTx" presStyleLbl="parChTrans1D2" presStyleIdx="0" presStyleCnt="2"/>
      <dgm:spPr/>
      <dgm:t>
        <a:bodyPr/>
        <a:lstStyle/>
        <a:p>
          <a:endParaRPr lang="en-US"/>
        </a:p>
      </dgm:t>
    </dgm:pt>
    <dgm:pt modelId="{210A1B0F-3D00-4103-BF22-3463FD4E9D8B}" type="pres">
      <dgm:prSet presAssocID="{D96578EA-8ECC-47C3-80B6-690F8DB3C411}" presName="root2" presStyleCnt="0"/>
      <dgm:spPr/>
    </dgm:pt>
    <dgm:pt modelId="{E91A0EBA-BDD7-4A54-BCF1-991E15D14726}" type="pres">
      <dgm:prSet presAssocID="{D96578EA-8ECC-47C3-80B6-690F8DB3C411}" presName="LevelTwoTextNode" presStyleLbl="node2" presStyleIdx="0" presStyleCnt="2">
        <dgm:presLayoutVars>
          <dgm:chPref val="3"/>
        </dgm:presLayoutVars>
      </dgm:prSet>
      <dgm:spPr/>
      <dgm:t>
        <a:bodyPr/>
        <a:lstStyle/>
        <a:p>
          <a:endParaRPr lang="en-US"/>
        </a:p>
      </dgm:t>
    </dgm:pt>
    <dgm:pt modelId="{125F2A8F-2ECA-4432-9486-232A3277D15B}" type="pres">
      <dgm:prSet presAssocID="{D96578EA-8ECC-47C3-80B6-690F8DB3C411}" presName="level3hierChild" presStyleCnt="0"/>
      <dgm:spPr/>
    </dgm:pt>
    <dgm:pt modelId="{F4D64922-431A-4B19-9FC1-8E1337C14DA9}" type="pres">
      <dgm:prSet presAssocID="{2996CF5D-E48D-465D-9D26-B9543EA4E164}" presName="conn2-1" presStyleLbl="parChTrans1D3" presStyleIdx="0" presStyleCnt="3"/>
      <dgm:spPr/>
      <dgm:t>
        <a:bodyPr/>
        <a:lstStyle/>
        <a:p>
          <a:endParaRPr lang="en-US"/>
        </a:p>
      </dgm:t>
    </dgm:pt>
    <dgm:pt modelId="{BA00AED9-3FAF-4567-A372-E883A8C5F013}" type="pres">
      <dgm:prSet presAssocID="{2996CF5D-E48D-465D-9D26-B9543EA4E164}" presName="connTx" presStyleLbl="parChTrans1D3" presStyleIdx="0" presStyleCnt="3"/>
      <dgm:spPr/>
      <dgm:t>
        <a:bodyPr/>
        <a:lstStyle/>
        <a:p>
          <a:endParaRPr lang="en-US"/>
        </a:p>
      </dgm:t>
    </dgm:pt>
    <dgm:pt modelId="{EEB73037-7825-4E7A-A261-8F3D3E42AB44}" type="pres">
      <dgm:prSet presAssocID="{C35D212B-C0C8-4370-9A71-87DA0FB7E626}" presName="root2" presStyleCnt="0"/>
      <dgm:spPr/>
    </dgm:pt>
    <dgm:pt modelId="{91722255-A56B-4DB5-ACBC-185913334B06}" type="pres">
      <dgm:prSet presAssocID="{C35D212B-C0C8-4370-9A71-87DA0FB7E626}" presName="LevelTwoTextNode" presStyleLbl="node3" presStyleIdx="0" presStyleCnt="3">
        <dgm:presLayoutVars>
          <dgm:chPref val="3"/>
        </dgm:presLayoutVars>
      </dgm:prSet>
      <dgm:spPr/>
      <dgm:t>
        <a:bodyPr/>
        <a:lstStyle/>
        <a:p>
          <a:endParaRPr lang="en-US"/>
        </a:p>
      </dgm:t>
    </dgm:pt>
    <dgm:pt modelId="{7CD80D5F-D665-46BE-BB93-C71D13E7E616}" type="pres">
      <dgm:prSet presAssocID="{C35D212B-C0C8-4370-9A71-87DA0FB7E626}" presName="level3hierChild" presStyleCnt="0"/>
      <dgm:spPr/>
    </dgm:pt>
    <dgm:pt modelId="{87D06286-8463-46BE-99EE-469055059846}" type="pres">
      <dgm:prSet presAssocID="{642B7CC2-6F60-447A-80EE-EF5055AA2A95}" presName="conn2-1" presStyleLbl="parChTrans1D3" presStyleIdx="1" presStyleCnt="3"/>
      <dgm:spPr/>
      <dgm:t>
        <a:bodyPr/>
        <a:lstStyle/>
        <a:p>
          <a:endParaRPr lang="en-US"/>
        </a:p>
      </dgm:t>
    </dgm:pt>
    <dgm:pt modelId="{250C74AA-68D4-4361-A13F-D38A655784DD}" type="pres">
      <dgm:prSet presAssocID="{642B7CC2-6F60-447A-80EE-EF5055AA2A95}" presName="connTx" presStyleLbl="parChTrans1D3" presStyleIdx="1" presStyleCnt="3"/>
      <dgm:spPr/>
      <dgm:t>
        <a:bodyPr/>
        <a:lstStyle/>
        <a:p>
          <a:endParaRPr lang="en-US"/>
        </a:p>
      </dgm:t>
    </dgm:pt>
    <dgm:pt modelId="{CDF19C3A-9BE5-40F2-B0BD-AB2102E8F669}" type="pres">
      <dgm:prSet presAssocID="{548AAEE2-FBA1-432E-841F-95B263BC063A}" presName="root2" presStyleCnt="0"/>
      <dgm:spPr/>
    </dgm:pt>
    <dgm:pt modelId="{5158E9FF-D5CC-4A6A-96AA-099CD231DAF1}" type="pres">
      <dgm:prSet presAssocID="{548AAEE2-FBA1-432E-841F-95B263BC063A}" presName="LevelTwoTextNode" presStyleLbl="node3" presStyleIdx="1" presStyleCnt="3">
        <dgm:presLayoutVars>
          <dgm:chPref val="3"/>
        </dgm:presLayoutVars>
      </dgm:prSet>
      <dgm:spPr/>
      <dgm:t>
        <a:bodyPr/>
        <a:lstStyle/>
        <a:p>
          <a:endParaRPr lang="en-US"/>
        </a:p>
      </dgm:t>
    </dgm:pt>
    <dgm:pt modelId="{7734C094-D793-4B14-A900-AF59C9B01075}" type="pres">
      <dgm:prSet presAssocID="{548AAEE2-FBA1-432E-841F-95B263BC063A}" presName="level3hierChild" presStyleCnt="0"/>
      <dgm:spPr/>
    </dgm:pt>
    <dgm:pt modelId="{A3F05896-38C8-417C-9BAB-A2D4E8EA022D}" type="pres">
      <dgm:prSet presAssocID="{1B23D406-8052-473C-A291-4E547B413CFB}" presName="conn2-1" presStyleLbl="parChTrans1D3" presStyleIdx="2" presStyleCnt="3"/>
      <dgm:spPr/>
      <dgm:t>
        <a:bodyPr/>
        <a:lstStyle/>
        <a:p>
          <a:endParaRPr lang="en-US"/>
        </a:p>
      </dgm:t>
    </dgm:pt>
    <dgm:pt modelId="{0BF61CFD-4322-43E1-80EF-E1C212B8C53E}" type="pres">
      <dgm:prSet presAssocID="{1B23D406-8052-473C-A291-4E547B413CFB}" presName="connTx" presStyleLbl="parChTrans1D3" presStyleIdx="2" presStyleCnt="3"/>
      <dgm:spPr/>
      <dgm:t>
        <a:bodyPr/>
        <a:lstStyle/>
        <a:p>
          <a:endParaRPr lang="en-US"/>
        </a:p>
      </dgm:t>
    </dgm:pt>
    <dgm:pt modelId="{5D5F0804-2FFE-44B0-B98A-AF42B3C0800D}" type="pres">
      <dgm:prSet presAssocID="{C9215966-3423-4887-BC2D-2AEE36333A35}" presName="root2" presStyleCnt="0"/>
      <dgm:spPr/>
    </dgm:pt>
    <dgm:pt modelId="{C177EBDD-9705-4BDB-AC39-904AC9C0AE6C}" type="pres">
      <dgm:prSet presAssocID="{C9215966-3423-4887-BC2D-2AEE36333A35}" presName="LevelTwoTextNode" presStyleLbl="node3" presStyleIdx="2" presStyleCnt="3">
        <dgm:presLayoutVars>
          <dgm:chPref val="3"/>
        </dgm:presLayoutVars>
      </dgm:prSet>
      <dgm:spPr/>
      <dgm:t>
        <a:bodyPr/>
        <a:lstStyle/>
        <a:p>
          <a:endParaRPr lang="en-US"/>
        </a:p>
      </dgm:t>
    </dgm:pt>
    <dgm:pt modelId="{6CB757CE-00D5-4C0A-BCC3-F269714C0C1A}" type="pres">
      <dgm:prSet presAssocID="{C9215966-3423-4887-BC2D-2AEE36333A35}" presName="level3hierChild" presStyleCnt="0"/>
      <dgm:spPr/>
    </dgm:pt>
    <dgm:pt modelId="{703E5C15-F412-4754-A2D7-3A707B3DFE7D}" type="pres">
      <dgm:prSet presAssocID="{5821B3CA-6DE0-4DEA-890B-20721DB2AEC1}" presName="conn2-1" presStyleLbl="parChTrans1D2" presStyleIdx="1" presStyleCnt="2"/>
      <dgm:spPr/>
      <dgm:t>
        <a:bodyPr/>
        <a:lstStyle/>
        <a:p>
          <a:endParaRPr lang="en-US"/>
        </a:p>
      </dgm:t>
    </dgm:pt>
    <dgm:pt modelId="{D12D9D56-4E3C-450A-9897-39572DBA5236}" type="pres">
      <dgm:prSet presAssocID="{5821B3CA-6DE0-4DEA-890B-20721DB2AEC1}" presName="connTx" presStyleLbl="parChTrans1D2" presStyleIdx="1" presStyleCnt="2"/>
      <dgm:spPr/>
      <dgm:t>
        <a:bodyPr/>
        <a:lstStyle/>
        <a:p>
          <a:endParaRPr lang="en-US"/>
        </a:p>
      </dgm:t>
    </dgm:pt>
    <dgm:pt modelId="{512E8301-3B74-47B0-B3DE-65C706C889F0}" type="pres">
      <dgm:prSet presAssocID="{0A1AEC91-ECC0-42CE-9121-3719B4804C08}" presName="root2" presStyleCnt="0"/>
      <dgm:spPr/>
    </dgm:pt>
    <dgm:pt modelId="{E7D3B341-CA4B-465F-99E2-F1752B972C13}" type="pres">
      <dgm:prSet presAssocID="{0A1AEC91-ECC0-42CE-9121-3719B4804C08}" presName="LevelTwoTextNode" presStyleLbl="node2" presStyleIdx="1" presStyleCnt="2">
        <dgm:presLayoutVars>
          <dgm:chPref val="3"/>
        </dgm:presLayoutVars>
      </dgm:prSet>
      <dgm:spPr/>
      <dgm:t>
        <a:bodyPr/>
        <a:lstStyle/>
        <a:p>
          <a:endParaRPr lang="en-US"/>
        </a:p>
      </dgm:t>
    </dgm:pt>
    <dgm:pt modelId="{4A8A2689-32D4-4640-91DE-C9903D22EE84}" type="pres">
      <dgm:prSet presAssocID="{0A1AEC91-ECC0-42CE-9121-3719B4804C08}" presName="level3hierChild" presStyleCnt="0"/>
      <dgm:spPr/>
    </dgm:pt>
  </dgm:ptLst>
  <dgm:cxnLst>
    <dgm:cxn modelId="{3941EB2D-1E8C-498D-8BAE-BEED8FAB4F4D}" type="presOf" srcId="{3E90187F-7E51-4B2E-A8A0-A3BD3D43ECD6}" destId="{FC87441D-7C0A-4BAC-A99C-CB4E5AC4FD0B}" srcOrd="0" destOrd="0" presId="urn:microsoft.com/office/officeart/2005/8/layout/hierarchy2"/>
    <dgm:cxn modelId="{F593B55E-6859-414B-8CFB-D3C01A6B781E}" type="presOf" srcId="{5821B3CA-6DE0-4DEA-890B-20721DB2AEC1}" destId="{D12D9D56-4E3C-450A-9897-39572DBA5236}" srcOrd="1" destOrd="0" presId="urn:microsoft.com/office/officeart/2005/8/layout/hierarchy2"/>
    <dgm:cxn modelId="{9399D311-A333-4529-8924-ED5FE915977D}" srcId="{3E90187F-7E51-4B2E-A8A0-A3BD3D43ECD6}" destId="{D96578EA-8ECC-47C3-80B6-690F8DB3C411}" srcOrd="0" destOrd="0" parTransId="{4D9B2201-2F02-41D0-B4BE-1A085953A5D6}" sibTransId="{E0C788D2-C601-4FFC-9FEC-454D74C7BC2B}"/>
    <dgm:cxn modelId="{EB4515BB-59EC-4D4A-9B5A-36716A550725}" type="presOf" srcId="{0A1AEC91-ECC0-42CE-9121-3719B4804C08}" destId="{E7D3B341-CA4B-465F-99E2-F1752B972C13}" srcOrd="0" destOrd="0" presId="urn:microsoft.com/office/officeart/2005/8/layout/hierarchy2"/>
    <dgm:cxn modelId="{F90501A7-4DB0-48C3-9FF9-F759C65426BA}" type="presOf" srcId="{C35D212B-C0C8-4370-9A71-87DA0FB7E626}" destId="{91722255-A56B-4DB5-ACBC-185913334B06}" srcOrd="0" destOrd="0" presId="urn:microsoft.com/office/officeart/2005/8/layout/hierarchy2"/>
    <dgm:cxn modelId="{A59C463D-BC35-425A-9581-8178AB8B9D2E}" srcId="{3E90187F-7E51-4B2E-A8A0-A3BD3D43ECD6}" destId="{0A1AEC91-ECC0-42CE-9121-3719B4804C08}" srcOrd="1" destOrd="0" parTransId="{5821B3CA-6DE0-4DEA-890B-20721DB2AEC1}" sibTransId="{2AA41759-6282-4E7E-AA05-CD1B3D38A7B1}"/>
    <dgm:cxn modelId="{D5C67C6D-5E9A-4484-8FD5-2F25BEFE47F9}" type="presOf" srcId="{5821B3CA-6DE0-4DEA-890B-20721DB2AEC1}" destId="{703E5C15-F412-4754-A2D7-3A707B3DFE7D}" srcOrd="0" destOrd="0" presId="urn:microsoft.com/office/officeart/2005/8/layout/hierarchy2"/>
    <dgm:cxn modelId="{5716EFD8-A5CD-49D9-BF4C-34DB4ADB5C92}" type="presOf" srcId="{D96578EA-8ECC-47C3-80B6-690F8DB3C411}" destId="{E91A0EBA-BDD7-4A54-BCF1-991E15D14726}" srcOrd="0" destOrd="0" presId="urn:microsoft.com/office/officeart/2005/8/layout/hierarchy2"/>
    <dgm:cxn modelId="{6E454A8B-5D25-4105-AECB-3810FADACD9E}" type="presOf" srcId="{642B7CC2-6F60-447A-80EE-EF5055AA2A95}" destId="{250C74AA-68D4-4361-A13F-D38A655784DD}" srcOrd="1" destOrd="0" presId="urn:microsoft.com/office/officeart/2005/8/layout/hierarchy2"/>
    <dgm:cxn modelId="{6F610DD5-FDEB-452F-B232-6F8C30586FF4}" type="presOf" srcId="{642B7CC2-6F60-447A-80EE-EF5055AA2A95}" destId="{87D06286-8463-46BE-99EE-469055059846}" srcOrd="0" destOrd="0" presId="urn:microsoft.com/office/officeart/2005/8/layout/hierarchy2"/>
    <dgm:cxn modelId="{EC1FCAA3-F060-4605-8DE3-AFF601435094}" type="presOf" srcId="{2996CF5D-E48D-465D-9D26-B9543EA4E164}" destId="{F4D64922-431A-4B19-9FC1-8E1337C14DA9}" srcOrd="0" destOrd="0" presId="urn:microsoft.com/office/officeart/2005/8/layout/hierarchy2"/>
    <dgm:cxn modelId="{99E63F2A-2D33-4A75-85C6-E78600CA3D20}" type="presOf" srcId="{4D9B2201-2F02-41D0-B4BE-1A085953A5D6}" destId="{3A4106C0-0C44-4219-A657-17253D560064}" srcOrd="0" destOrd="0" presId="urn:microsoft.com/office/officeart/2005/8/layout/hierarchy2"/>
    <dgm:cxn modelId="{34C390A7-08B7-4D0C-8682-B5AF742355E4}" type="presOf" srcId="{4D9B2201-2F02-41D0-B4BE-1A085953A5D6}" destId="{56A24B29-5AF8-4865-9DB9-D30850C1316F}" srcOrd="1" destOrd="0" presId="urn:microsoft.com/office/officeart/2005/8/layout/hierarchy2"/>
    <dgm:cxn modelId="{2C37D724-0891-4ADA-9ABC-584B266177DE}" type="presOf" srcId="{1B23D406-8052-473C-A291-4E547B413CFB}" destId="{0BF61CFD-4322-43E1-80EF-E1C212B8C53E}" srcOrd="1" destOrd="0" presId="urn:microsoft.com/office/officeart/2005/8/layout/hierarchy2"/>
    <dgm:cxn modelId="{143158AC-9293-475C-8209-E150CFCB9149}" type="presOf" srcId="{2996CF5D-E48D-465D-9D26-B9543EA4E164}" destId="{BA00AED9-3FAF-4567-A372-E883A8C5F013}" srcOrd="1" destOrd="0" presId="urn:microsoft.com/office/officeart/2005/8/layout/hierarchy2"/>
    <dgm:cxn modelId="{CFD0C61A-BC0D-4549-96FF-BA5A45D48113}" srcId="{D96578EA-8ECC-47C3-80B6-690F8DB3C411}" destId="{548AAEE2-FBA1-432E-841F-95B263BC063A}" srcOrd="1" destOrd="0" parTransId="{642B7CC2-6F60-447A-80EE-EF5055AA2A95}" sibTransId="{996C852E-8355-4B87-8E88-4353EDFFD39C}"/>
    <dgm:cxn modelId="{2E9B783B-239A-48FB-A68F-FA2AFBAABC56}" type="presOf" srcId="{1B23D406-8052-473C-A291-4E547B413CFB}" destId="{A3F05896-38C8-417C-9BAB-A2D4E8EA022D}" srcOrd="0" destOrd="0" presId="urn:microsoft.com/office/officeart/2005/8/layout/hierarchy2"/>
    <dgm:cxn modelId="{2080B1EB-BE4A-49A0-86E7-E59BE127EED2}" srcId="{D96578EA-8ECC-47C3-80B6-690F8DB3C411}" destId="{C9215966-3423-4887-BC2D-2AEE36333A35}" srcOrd="2" destOrd="0" parTransId="{1B23D406-8052-473C-A291-4E547B413CFB}" sibTransId="{6A8962E1-418F-440C-946D-5D3CB873B887}"/>
    <dgm:cxn modelId="{C29CD871-9753-4B37-904C-934BCAED8A32}" type="presOf" srcId="{548AAEE2-FBA1-432E-841F-95B263BC063A}" destId="{5158E9FF-D5CC-4A6A-96AA-099CD231DAF1}" srcOrd="0" destOrd="0" presId="urn:microsoft.com/office/officeart/2005/8/layout/hierarchy2"/>
    <dgm:cxn modelId="{3E94DB46-C35D-4800-ACAC-0ED00D2B3FA5}" srcId="{D428538B-1D99-4E39-82DA-54245AC15BA2}" destId="{3E90187F-7E51-4B2E-A8A0-A3BD3D43ECD6}" srcOrd="0" destOrd="0" parTransId="{64B12683-AAE3-4871-939A-193B0AE7BC0D}" sibTransId="{EEFCB882-F33E-4D0F-8455-7DE40B491771}"/>
    <dgm:cxn modelId="{B3F050D3-4E03-42C8-BBAF-6AB4B6C091C2}" srcId="{D96578EA-8ECC-47C3-80B6-690F8DB3C411}" destId="{C35D212B-C0C8-4370-9A71-87DA0FB7E626}" srcOrd="0" destOrd="0" parTransId="{2996CF5D-E48D-465D-9D26-B9543EA4E164}" sibTransId="{1BAFF188-44DA-4B89-AAA4-21BFEF6C6C22}"/>
    <dgm:cxn modelId="{186B2656-B012-4B64-B9F0-88FE5AD446E1}" type="presOf" srcId="{C9215966-3423-4887-BC2D-2AEE36333A35}" destId="{C177EBDD-9705-4BDB-AC39-904AC9C0AE6C}" srcOrd="0" destOrd="0" presId="urn:microsoft.com/office/officeart/2005/8/layout/hierarchy2"/>
    <dgm:cxn modelId="{C171B027-0266-481A-AC1A-C62817545E14}" type="presOf" srcId="{D428538B-1D99-4E39-82DA-54245AC15BA2}" destId="{42012FFD-65C0-44E5-A0C0-5B2A92A12938}" srcOrd="0" destOrd="0" presId="urn:microsoft.com/office/officeart/2005/8/layout/hierarchy2"/>
    <dgm:cxn modelId="{B45730D4-90CE-4886-8F5E-392402A0E769}" type="presParOf" srcId="{42012FFD-65C0-44E5-A0C0-5B2A92A12938}" destId="{0E603DD1-8DE7-4EB5-A2A1-22661C12133A}" srcOrd="0" destOrd="0" presId="urn:microsoft.com/office/officeart/2005/8/layout/hierarchy2"/>
    <dgm:cxn modelId="{CC61FB3A-9AC6-4F9A-9A27-124EB47EE3F6}" type="presParOf" srcId="{0E603DD1-8DE7-4EB5-A2A1-22661C12133A}" destId="{FC87441D-7C0A-4BAC-A99C-CB4E5AC4FD0B}" srcOrd="0" destOrd="0" presId="urn:microsoft.com/office/officeart/2005/8/layout/hierarchy2"/>
    <dgm:cxn modelId="{2F5AF2AF-E1F6-42AE-B70C-F2B73DF0C1DB}" type="presParOf" srcId="{0E603DD1-8DE7-4EB5-A2A1-22661C12133A}" destId="{AA59A5E7-C409-48B1-82ED-DC1DE9FC8FC7}" srcOrd="1" destOrd="0" presId="urn:microsoft.com/office/officeart/2005/8/layout/hierarchy2"/>
    <dgm:cxn modelId="{A7F105A6-C973-47D3-ABA8-7905A557B216}" type="presParOf" srcId="{AA59A5E7-C409-48B1-82ED-DC1DE9FC8FC7}" destId="{3A4106C0-0C44-4219-A657-17253D560064}" srcOrd="0" destOrd="0" presId="urn:microsoft.com/office/officeart/2005/8/layout/hierarchy2"/>
    <dgm:cxn modelId="{BDCC4E1E-9B47-4777-ADD1-03A59CB48EAF}" type="presParOf" srcId="{3A4106C0-0C44-4219-A657-17253D560064}" destId="{56A24B29-5AF8-4865-9DB9-D30850C1316F}" srcOrd="0" destOrd="0" presId="urn:microsoft.com/office/officeart/2005/8/layout/hierarchy2"/>
    <dgm:cxn modelId="{1CA48459-2471-4FDA-8C8D-FB67A22F5856}" type="presParOf" srcId="{AA59A5E7-C409-48B1-82ED-DC1DE9FC8FC7}" destId="{210A1B0F-3D00-4103-BF22-3463FD4E9D8B}" srcOrd="1" destOrd="0" presId="urn:microsoft.com/office/officeart/2005/8/layout/hierarchy2"/>
    <dgm:cxn modelId="{734A5900-CC1A-43BC-9AA8-E6C542A90599}" type="presParOf" srcId="{210A1B0F-3D00-4103-BF22-3463FD4E9D8B}" destId="{E91A0EBA-BDD7-4A54-BCF1-991E15D14726}" srcOrd="0" destOrd="0" presId="urn:microsoft.com/office/officeart/2005/8/layout/hierarchy2"/>
    <dgm:cxn modelId="{4B683812-94D0-49D6-B807-0E7E7AA1D664}" type="presParOf" srcId="{210A1B0F-3D00-4103-BF22-3463FD4E9D8B}" destId="{125F2A8F-2ECA-4432-9486-232A3277D15B}" srcOrd="1" destOrd="0" presId="urn:microsoft.com/office/officeart/2005/8/layout/hierarchy2"/>
    <dgm:cxn modelId="{8CC91022-A804-4149-A560-CBAE4977222E}" type="presParOf" srcId="{125F2A8F-2ECA-4432-9486-232A3277D15B}" destId="{F4D64922-431A-4B19-9FC1-8E1337C14DA9}" srcOrd="0" destOrd="0" presId="urn:microsoft.com/office/officeart/2005/8/layout/hierarchy2"/>
    <dgm:cxn modelId="{3F968AA2-D97E-4234-A75A-93EB038E5FE2}" type="presParOf" srcId="{F4D64922-431A-4B19-9FC1-8E1337C14DA9}" destId="{BA00AED9-3FAF-4567-A372-E883A8C5F013}" srcOrd="0" destOrd="0" presId="urn:microsoft.com/office/officeart/2005/8/layout/hierarchy2"/>
    <dgm:cxn modelId="{AFC31EE7-1256-4434-9DA7-6D0DE42CE8AF}" type="presParOf" srcId="{125F2A8F-2ECA-4432-9486-232A3277D15B}" destId="{EEB73037-7825-4E7A-A261-8F3D3E42AB44}" srcOrd="1" destOrd="0" presId="urn:microsoft.com/office/officeart/2005/8/layout/hierarchy2"/>
    <dgm:cxn modelId="{FA5D5DB2-B2C2-4B7D-9C5F-5C3C632F0E75}" type="presParOf" srcId="{EEB73037-7825-4E7A-A261-8F3D3E42AB44}" destId="{91722255-A56B-4DB5-ACBC-185913334B06}" srcOrd="0" destOrd="0" presId="urn:microsoft.com/office/officeart/2005/8/layout/hierarchy2"/>
    <dgm:cxn modelId="{D51AB1A4-5BAE-4BE7-A16C-442F9BC6BE74}" type="presParOf" srcId="{EEB73037-7825-4E7A-A261-8F3D3E42AB44}" destId="{7CD80D5F-D665-46BE-BB93-C71D13E7E616}" srcOrd="1" destOrd="0" presId="urn:microsoft.com/office/officeart/2005/8/layout/hierarchy2"/>
    <dgm:cxn modelId="{F3573986-C0AD-44E5-BE43-C104DFD7682E}" type="presParOf" srcId="{125F2A8F-2ECA-4432-9486-232A3277D15B}" destId="{87D06286-8463-46BE-99EE-469055059846}" srcOrd="2" destOrd="0" presId="urn:microsoft.com/office/officeart/2005/8/layout/hierarchy2"/>
    <dgm:cxn modelId="{53A5D0A1-D0C0-4611-842D-5F9CA79DC1F5}" type="presParOf" srcId="{87D06286-8463-46BE-99EE-469055059846}" destId="{250C74AA-68D4-4361-A13F-D38A655784DD}" srcOrd="0" destOrd="0" presId="urn:microsoft.com/office/officeart/2005/8/layout/hierarchy2"/>
    <dgm:cxn modelId="{BEB3F3EC-1A64-4204-94EC-40EA27178F73}" type="presParOf" srcId="{125F2A8F-2ECA-4432-9486-232A3277D15B}" destId="{CDF19C3A-9BE5-40F2-B0BD-AB2102E8F669}" srcOrd="3" destOrd="0" presId="urn:microsoft.com/office/officeart/2005/8/layout/hierarchy2"/>
    <dgm:cxn modelId="{C839C578-69EF-4D89-A9FA-F96A42BAD332}" type="presParOf" srcId="{CDF19C3A-9BE5-40F2-B0BD-AB2102E8F669}" destId="{5158E9FF-D5CC-4A6A-96AA-099CD231DAF1}" srcOrd="0" destOrd="0" presId="urn:microsoft.com/office/officeart/2005/8/layout/hierarchy2"/>
    <dgm:cxn modelId="{5183B33E-43EA-47F4-93D7-4BB98BA5006C}" type="presParOf" srcId="{CDF19C3A-9BE5-40F2-B0BD-AB2102E8F669}" destId="{7734C094-D793-4B14-A900-AF59C9B01075}" srcOrd="1" destOrd="0" presId="urn:microsoft.com/office/officeart/2005/8/layout/hierarchy2"/>
    <dgm:cxn modelId="{76C30B25-2C0B-4CFA-812A-CB7BF7BF0AA8}" type="presParOf" srcId="{125F2A8F-2ECA-4432-9486-232A3277D15B}" destId="{A3F05896-38C8-417C-9BAB-A2D4E8EA022D}" srcOrd="4" destOrd="0" presId="urn:microsoft.com/office/officeart/2005/8/layout/hierarchy2"/>
    <dgm:cxn modelId="{AD7B0904-473A-4161-B98B-E85106A0CF37}" type="presParOf" srcId="{A3F05896-38C8-417C-9BAB-A2D4E8EA022D}" destId="{0BF61CFD-4322-43E1-80EF-E1C212B8C53E}" srcOrd="0" destOrd="0" presId="urn:microsoft.com/office/officeart/2005/8/layout/hierarchy2"/>
    <dgm:cxn modelId="{852FC289-1F82-4CFB-9354-594B20B85A76}" type="presParOf" srcId="{125F2A8F-2ECA-4432-9486-232A3277D15B}" destId="{5D5F0804-2FFE-44B0-B98A-AF42B3C0800D}" srcOrd="5" destOrd="0" presId="urn:microsoft.com/office/officeart/2005/8/layout/hierarchy2"/>
    <dgm:cxn modelId="{F155DA7F-E514-46B8-A577-54D8F05AA9C6}" type="presParOf" srcId="{5D5F0804-2FFE-44B0-B98A-AF42B3C0800D}" destId="{C177EBDD-9705-4BDB-AC39-904AC9C0AE6C}" srcOrd="0" destOrd="0" presId="urn:microsoft.com/office/officeart/2005/8/layout/hierarchy2"/>
    <dgm:cxn modelId="{FCAF50F9-C5F2-43E2-817A-252EB1456ACF}" type="presParOf" srcId="{5D5F0804-2FFE-44B0-B98A-AF42B3C0800D}" destId="{6CB757CE-00D5-4C0A-BCC3-F269714C0C1A}" srcOrd="1" destOrd="0" presId="urn:microsoft.com/office/officeart/2005/8/layout/hierarchy2"/>
    <dgm:cxn modelId="{336E08FC-C458-4CF4-A62B-E97471B829AD}" type="presParOf" srcId="{AA59A5E7-C409-48B1-82ED-DC1DE9FC8FC7}" destId="{703E5C15-F412-4754-A2D7-3A707B3DFE7D}" srcOrd="2" destOrd="0" presId="urn:microsoft.com/office/officeart/2005/8/layout/hierarchy2"/>
    <dgm:cxn modelId="{BDB3FC4F-DD8A-4FE7-B731-74BD128B0675}" type="presParOf" srcId="{703E5C15-F412-4754-A2D7-3A707B3DFE7D}" destId="{D12D9D56-4E3C-450A-9897-39572DBA5236}" srcOrd="0" destOrd="0" presId="urn:microsoft.com/office/officeart/2005/8/layout/hierarchy2"/>
    <dgm:cxn modelId="{25A2021E-0C6A-4AEB-9181-DB7F5D3D06DA}" type="presParOf" srcId="{AA59A5E7-C409-48B1-82ED-DC1DE9FC8FC7}" destId="{512E8301-3B74-47B0-B3DE-65C706C889F0}" srcOrd="3" destOrd="0" presId="urn:microsoft.com/office/officeart/2005/8/layout/hierarchy2"/>
    <dgm:cxn modelId="{7F60A854-2031-432C-8295-B2B95A590053}" type="presParOf" srcId="{512E8301-3B74-47B0-B3DE-65C706C889F0}" destId="{E7D3B341-CA4B-465F-99E2-F1752B972C13}" srcOrd="0" destOrd="0" presId="urn:microsoft.com/office/officeart/2005/8/layout/hierarchy2"/>
    <dgm:cxn modelId="{53C82C25-304C-42AB-B32F-740E4B3F4A2F}" type="presParOf" srcId="{512E8301-3B74-47B0-B3DE-65C706C889F0}" destId="{4A8A2689-32D4-4640-91DE-C9903D22EE84}"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58BF5C-41CE-4D85-83D0-E998E0F3808D}">
      <dsp:nvSpPr>
        <dsp:cNvPr id="0" name=""/>
        <dsp:cNvSpPr/>
      </dsp:nvSpPr>
      <dsp:spPr>
        <a:xfrm>
          <a:off x="2590800" y="1478822"/>
          <a:ext cx="159062" cy="696846"/>
        </a:xfrm>
        <a:custGeom>
          <a:avLst/>
          <a:gdLst/>
          <a:ahLst/>
          <a:cxnLst/>
          <a:rect l="0" t="0" r="0" b="0"/>
          <a:pathLst>
            <a:path>
              <a:moveTo>
                <a:pt x="0" y="0"/>
              </a:moveTo>
              <a:lnTo>
                <a:pt x="0" y="696846"/>
              </a:lnTo>
              <a:lnTo>
                <a:pt x="159062" y="696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0B9D25-E670-41E7-BFB2-DEE757BD234E}">
      <dsp:nvSpPr>
        <dsp:cNvPr id="0" name=""/>
        <dsp:cNvSpPr/>
      </dsp:nvSpPr>
      <dsp:spPr>
        <a:xfrm>
          <a:off x="2431737" y="1478822"/>
          <a:ext cx="159062" cy="696846"/>
        </a:xfrm>
        <a:custGeom>
          <a:avLst/>
          <a:gdLst/>
          <a:ahLst/>
          <a:cxnLst/>
          <a:rect l="0" t="0" r="0" b="0"/>
          <a:pathLst>
            <a:path>
              <a:moveTo>
                <a:pt x="159062" y="0"/>
              </a:moveTo>
              <a:lnTo>
                <a:pt x="159062" y="696846"/>
              </a:lnTo>
              <a:lnTo>
                <a:pt x="0" y="6968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45B714-6A0D-4BAC-B43A-78B1E6C658A8}">
      <dsp:nvSpPr>
        <dsp:cNvPr id="0" name=""/>
        <dsp:cNvSpPr/>
      </dsp:nvSpPr>
      <dsp:spPr>
        <a:xfrm>
          <a:off x="2590800" y="1478822"/>
          <a:ext cx="1833009" cy="1393693"/>
        </a:xfrm>
        <a:custGeom>
          <a:avLst/>
          <a:gdLst/>
          <a:ahLst/>
          <a:cxnLst/>
          <a:rect l="0" t="0" r="0" b="0"/>
          <a:pathLst>
            <a:path>
              <a:moveTo>
                <a:pt x="0" y="0"/>
              </a:moveTo>
              <a:lnTo>
                <a:pt x="0" y="1234630"/>
              </a:lnTo>
              <a:lnTo>
                <a:pt x="1833009" y="1234630"/>
              </a:lnTo>
              <a:lnTo>
                <a:pt x="1833009" y="1393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B50BE1-6B76-4E70-9AF9-857C541836DA}">
      <dsp:nvSpPr>
        <dsp:cNvPr id="0" name=""/>
        <dsp:cNvSpPr/>
      </dsp:nvSpPr>
      <dsp:spPr>
        <a:xfrm>
          <a:off x="2545080" y="1478822"/>
          <a:ext cx="91440" cy="1393693"/>
        </a:xfrm>
        <a:custGeom>
          <a:avLst/>
          <a:gdLst/>
          <a:ahLst/>
          <a:cxnLst/>
          <a:rect l="0" t="0" r="0" b="0"/>
          <a:pathLst>
            <a:path>
              <a:moveTo>
                <a:pt x="45720" y="0"/>
              </a:moveTo>
              <a:lnTo>
                <a:pt x="45720" y="1393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0B2170-33EC-4438-A9E9-B34CADAAD472}">
      <dsp:nvSpPr>
        <dsp:cNvPr id="0" name=""/>
        <dsp:cNvSpPr/>
      </dsp:nvSpPr>
      <dsp:spPr>
        <a:xfrm>
          <a:off x="757790" y="1478822"/>
          <a:ext cx="1833009" cy="1393693"/>
        </a:xfrm>
        <a:custGeom>
          <a:avLst/>
          <a:gdLst/>
          <a:ahLst/>
          <a:cxnLst/>
          <a:rect l="0" t="0" r="0" b="0"/>
          <a:pathLst>
            <a:path>
              <a:moveTo>
                <a:pt x="1833009" y="0"/>
              </a:moveTo>
              <a:lnTo>
                <a:pt x="1833009" y="1234630"/>
              </a:lnTo>
              <a:lnTo>
                <a:pt x="0" y="1234630"/>
              </a:lnTo>
              <a:lnTo>
                <a:pt x="0" y="13936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97EE6C-F732-447A-8419-84BEC1D8369C}">
      <dsp:nvSpPr>
        <dsp:cNvPr id="0" name=""/>
        <dsp:cNvSpPr/>
      </dsp:nvSpPr>
      <dsp:spPr>
        <a:xfrm>
          <a:off x="1833357" y="721380"/>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latin typeface="Arabic Typesetting" panose="03020402040406030203" pitchFamily="66" charset="-78"/>
              <a:cs typeface="Arabic Typesetting" panose="03020402040406030203" pitchFamily="66" charset="-78"/>
            </a:rPr>
            <a:t>اندام حسی</a:t>
          </a:r>
          <a:endParaRPr lang="en-US" sz="4800" kern="1200" dirty="0">
            <a:latin typeface="Arabic Typesetting" panose="03020402040406030203" pitchFamily="66" charset="-78"/>
            <a:cs typeface="Arabic Typesetting" panose="03020402040406030203" pitchFamily="66" charset="-78"/>
          </a:endParaRPr>
        </a:p>
      </dsp:txBody>
      <dsp:txXfrm>
        <a:off x="1833357" y="721380"/>
        <a:ext cx="1514884" cy="757442"/>
      </dsp:txXfrm>
    </dsp:sp>
    <dsp:sp modelId="{291C712B-6270-4EFE-9529-559FED0220B9}">
      <dsp:nvSpPr>
        <dsp:cNvPr id="0" name=""/>
        <dsp:cNvSpPr/>
      </dsp:nvSpPr>
      <dsp:spPr>
        <a:xfrm>
          <a:off x="347" y="2872515"/>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latin typeface="Arabic Typesetting" panose="03020402040406030203" pitchFamily="66" charset="-78"/>
              <a:cs typeface="Arabic Typesetting" panose="03020402040406030203" pitchFamily="66" charset="-78"/>
            </a:rPr>
            <a:t>پوست</a:t>
          </a:r>
          <a:endParaRPr lang="en-US" sz="4800" kern="1200" dirty="0">
            <a:latin typeface="Arabic Typesetting" panose="03020402040406030203" pitchFamily="66" charset="-78"/>
            <a:cs typeface="Arabic Typesetting" panose="03020402040406030203" pitchFamily="66" charset="-78"/>
          </a:endParaRPr>
        </a:p>
      </dsp:txBody>
      <dsp:txXfrm>
        <a:off x="347" y="2872515"/>
        <a:ext cx="1514884" cy="757442"/>
      </dsp:txXfrm>
    </dsp:sp>
    <dsp:sp modelId="{2A9C25D5-CEC0-4E95-B422-5B3577D2E3C4}">
      <dsp:nvSpPr>
        <dsp:cNvPr id="0" name=""/>
        <dsp:cNvSpPr/>
      </dsp:nvSpPr>
      <dsp:spPr>
        <a:xfrm>
          <a:off x="1833357" y="2872515"/>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latin typeface="Arabic Typesetting" panose="03020402040406030203" pitchFamily="66" charset="-78"/>
              <a:cs typeface="Arabic Typesetting" panose="03020402040406030203" pitchFamily="66" charset="-78"/>
            </a:rPr>
            <a:t>بینی</a:t>
          </a:r>
          <a:endParaRPr lang="en-US" sz="4800" kern="1200" dirty="0">
            <a:latin typeface="Arabic Typesetting" panose="03020402040406030203" pitchFamily="66" charset="-78"/>
            <a:cs typeface="Arabic Typesetting" panose="03020402040406030203" pitchFamily="66" charset="-78"/>
          </a:endParaRPr>
        </a:p>
      </dsp:txBody>
      <dsp:txXfrm>
        <a:off x="1833357" y="2872515"/>
        <a:ext cx="1514884" cy="757442"/>
      </dsp:txXfrm>
    </dsp:sp>
    <dsp:sp modelId="{83657B93-30D9-44FF-BC73-41261A6D8A17}">
      <dsp:nvSpPr>
        <dsp:cNvPr id="0" name=""/>
        <dsp:cNvSpPr/>
      </dsp:nvSpPr>
      <dsp:spPr>
        <a:xfrm>
          <a:off x="3666367" y="2872515"/>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latin typeface="Arabic Typesetting" panose="03020402040406030203" pitchFamily="66" charset="-78"/>
              <a:cs typeface="Arabic Typesetting" panose="03020402040406030203" pitchFamily="66" charset="-78"/>
            </a:rPr>
            <a:t>زبان</a:t>
          </a:r>
          <a:endParaRPr lang="en-US" sz="4800" kern="1200" dirty="0">
            <a:latin typeface="Arabic Typesetting" panose="03020402040406030203" pitchFamily="66" charset="-78"/>
            <a:cs typeface="Arabic Typesetting" panose="03020402040406030203" pitchFamily="66" charset="-78"/>
          </a:endParaRPr>
        </a:p>
      </dsp:txBody>
      <dsp:txXfrm>
        <a:off x="3666367" y="2872515"/>
        <a:ext cx="1514884" cy="757442"/>
      </dsp:txXfrm>
    </dsp:sp>
    <dsp:sp modelId="{3F532267-BFBF-4BBE-B6D1-C68CD02FBA4D}">
      <dsp:nvSpPr>
        <dsp:cNvPr id="0" name=""/>
        <dsp:cNvSpPr/>
      </dsp:nvSpPr>
      <dsp:spPr>
        <a:xfrm>
          <a:off x="916852" y="1796947"/>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r>
            <a:rPr lang="fa-IR" sz="4800" kern="1200" dirty="0" smtClean="0">
              <a:latin typeface="Arabic Typesetting" panose="03020402040406030203" pitchFamily="66" charset="-78"/>
              <a:cs typeface="Arabic Typesetting" panose="03020402040406030203" pitchFamily="66" charset="-78"/>
            </a:rPr>
            <a:t>چشم</a:t>
          </a:r>
          <a:endParaRPr lang="en-US" sz="4800" kern="1200" dirty="0">
            <a:latin typeface="Arabic Typesetting" panose="03020402040406030203" pitchFamily="66" charset="-78"/>
            <a:cs typeface="Arabic Typesetting" panose="03020402040406030203" pitchFamily="66" charset="-78"/>
          </a:endParaRPr>
        </a:p>
      </dsp:txBody>
      <dsp:txXfrm>
        <a:off x="916852" y="1796947"/>
        <a:ext cx="1514884" cy="757442"/>
      </dsp:txXfrm>
    </dsp:sp>
    <dsp:sp modelId="{4F4A36A6-B0C5-4AEA-9704-0B3CB28B7516}">
      <dsp:nvSpPr>
        <dsp:cNvPr id="0" name=""/>
        <dsp:cNvSpPr/>
      </dsp:nvSpPr>
      <dsp:spPr>
        <a:xfrm>
          <a:off x="2749862" y="1796947"/>
          <a:ext cx="1514884" cy="75744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2133600">
            <a:lnSpc>
              <a:spcPct val="90000"/>
            </a:lnSpc>
            <a:spcBef>
              <a:spcPct val="0"/>
            </a:spcBef>
            <a:spcAft>
              <a:spcPct val="35000"/>
            </a:spcAft>
          </a:pPr>
          <a:endParaRPr lang="en-US" sz="4800" kern="1200"/>
        </a:p>
      </dsp:txBody>
      <dsp:txXfrm>
        <a:off x="2749862" y="1796947"/>
        <a:ext cx="1514884" cy="7574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87441D-7C0A-4BAC-A99C-CB4E5AC4FD0B}">
      <dsp:nvSpPr>
        <dsp:cNvPr id="0" name=""/>
        <dsp:cNvSpPr/>
      </dsp:nvSpPr>
      <dsp:spPr>
        <a:xfrm>
          <a:off x="44" y="1300948"/>
          <a:ext cx="1163984" cy="5819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latin typeface="Arabic Typesetting" panose="03020402040406030203" pitchFamily="66" charset="-78"/>
              <a:cs typeface="Arabic Typesetting" panose="03020402040406030203" pitchFamily="66" charset="-78"/>
            </a:rPr>
            <a:t>انواع یاخته های گیرنده ی نوری </a:t>
          </a:r>
          <a:endParaRPr lang="en-US" sz="1900" kern="1200" dirty="0">
            <a:latin typeface="Arabic Typesetting" panose="03020402040406030203" pitchFamily="66" charset="-78"/>
            <a:cs typeface="Arabic Typesetting" panose="03020402040406030203" pitchFamily="66" charset="-78"/>
          </a:endParaRPr>
        </a:p>
      </dsp:txBody>
      <dsp:txXfrm>
        <a:off x="17090" y="1317994"/>
        <a:ext cx="1129892" cy="547900"/>
      </dsp:txXfrm>
    </dsp:sp>
    <dsp:sp modelId="{3A4106C0-0C44-4219-A657-17253D560064}">
      <dsp:nvSpPr>
        <dsp:cNvPr id="0" name=""/>
        <dsp:cNvSpPr/>
      </dsp:nvSpPr>
      <dsp:spPr>
        <a:xfrm rot="19457599">
          <a:off x="1110135" y="1403792"/>
          <a:ext cx="573380" cy="41660"/>
        </a:xfrm>
        <a:custGeom>
          <a:avLst/>
          <a:gdLst/>
          <a:ahLst/>
          <a:cxnLst/>
          <a:rect l="0" t="0" r="0" b="0"/>
          <a:pathLst>
            <a:path>
              <a:moveTo>
                <a:pt x="0" y="20830"/>
              </a:moveTo>
              <a:lnTo>
                <a:pt x="573380" y="208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2490" y="1410287"/>
        <a:ext cx="28669" cy="28669"/>
      </dsp:txXfrm>
    </dsp:sp>
    <dsp:sp modelId="{E91A0EBA-BDD7-4A54-BCF1-991E15D14726}">
      <dsp:nvSpPr>
        <dsp:cNvPr id="0" name=""/>
        <dsp:cNvSpPr/>
      </dsp:nvSpPr>
      <dsp:spPr>
        <a:xfrm>
          <a:off x="1629622" y="966303"/>
          <a:ext cx="1163984" cy="5819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latin typeface="Arabic Typesetting" panose="03020402040406030203" pitchFamily="66" charset="-78"/>
              <a:cs typeface="Arabic Typesetting" panose="03020402040406030203" pitchFamily="66" charset="-78"/>
            </a:rPr>
            <a:t>مخروطی </a:t>
          </a:r>
          <a:endParaRPr lang="en-US" sz="1900" kern="1200" dirty="0">
            <a:latin typeface="Arabic Typesetting" panose="03020402040406030203" pitchFamily="66" charset="-78"/>
            <a:cs typeface="Arabic Typesetting" panose="03020402040406030203" pitchFamily="66" charset="-78"/>
          </a:endParaRPr>
        </a:p>
      </dsp:txBody>
      <dsp:txXfrm>
        <a:off x="1646668" y="983349"/>
        <a:ext cx="1129892" cy="547900"/>
      </dsp:txXfrm>
    </dsp:sp>
    <dsp:sp modelId="{F4D64922-431A-4B19-9FC1-8E1337C14DA9}">
      <dsp:nvSpPr>
        <dsp:cNvPr id="0" name=""/>
        <dsp:cNvSpPr/>
      </dsp:nvSpPr>
      <dsp:spPr>
        <a:xfrm rot="18289469">
          <a:off x="2618749" y="901823"/>
          <a:ext cx="815308" cy="41660"/>
        </a:xfrm>
        <a:custGeom>
          <a:avLst/>
          <a:gdLst/>
          <a:ahLst/>
          <a:cxnLst/>
          <a:rect l="0" t="0" r="0" b="0"/>
          <a:pathLst>
            <a:path>
              <a:moveTo>
                <a:pt x="0" y="20830"/>
              </a:moveTo>
              <a:lnTo>
                <a:pt x="815308" y="208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6020" y="902271"/>
        <a:ext cx="40765" cy="40765"/>
      </dsp:txXfrm>
    </dsp:sp>
    <dsp:sp modelId="{91722255-A56B-4DB5-ACBC-185913334B06}">
      <dsp:nvSpPr>
        <dsp:cNvPr id="0" name=""/>
        <dsp:cNvSpPr/>
      </dsp:nvSpPr>
      <dsp:spPr>
        <a:xfrm>
          <a:off x="3259200" y="297012"/>
          <a:ext cx="1163984" cy="581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latin typeface="Arabic Typesetting" panose="03020402040406030203" pitchFamily="66" charset="-78"/>
              <a:cs typeface="Arabic Typesetting" panose="03020402040406030203" pitchFamily="66" charset="-78"/>
            </a:rPr>
            <a:t>حساس به نور سبز </a:t>
          </a:r>
          <a:endParaRPr lang="en-US" sz="1900" kern="1200" dirty="0">
            <a:latin typeface="Arabic Typesetting" panose="03020402040406030203" pitchFamily="66" charset="-78"/>
            <a:cs typeface="Arabic Typesetting" panose="03020402040406030203" pitchFamily="66" charset="-78"/>
          </a:endParaRPr>
        </a:p>
      </dsp:txBody>
      <dsp:txXfrm>
        <a:off x="3276246" y="314058"/>
        <a:ext cx="1129892" cy="547900"/>
      </dsp:txXfrm>
    </dsp:sp>
    <dsp:sp modelId="{87D06286-8463-46BE-99EE-469055059846}">
      <dsp:nvSpPr>
        <dsp:cNvPr id="0" name=""/>
        <dsp:cNvSpPr/>
      </dsp:nvSpPr>
      <dsp:spPr>
        <a:xfrm>
          <a:off x="2793606" y="1236469"/>
          <a:ext cx="465593" cy="41660"/>
        </a:xfrm>
        <a:custGeom>
          <a:avLst/>
          <a:gdLst/>
          <a:ahLst/>
          <a:cxnLst/>
          <a:rect l="0" t="0" r="0" b="0"/>
          <a:pathLst>
            <a:path>
              <a:moveTo>
                <a:pt x="0" y="20830"/>
              </a:moveTo>
              <a:lnTo>
                <a:pt x="465593" y="208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14763" y="1245659"/>
        <a:ext cx="23279" cy="23279"/>
      </dsp:txXfrm>
    </dsp:sp>
    <dsp:sp modelId="{5158E9FF-D5CC-4A6A-96AA-099CD231DAF1}">
      <dsp:nvSpPr>
        <dsp:cNvPr id="0" name=""/>
        <dsp:cNvSpPr/>
      </dsp:nvSpPr>
      <dsp:spPr>
        <a:xfrm>
          <a:off x="3259200" y="966303"/>
          <a:ext cx="1163984" cy="581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kern="1200" dirty="0" smtClean="0">
              <a:latin typeface="Arabic Typesetting" panose="03020402040406030203" pitchFamily="66" charset="-78"/>
              <a:cs typeface="Arabic Typesetting" panose="03020402040406030203" pitchFamily="66" charset="-78"/>
            </a:rPr>
            <a:t>حساس به نور آبی </a:t>
          </a:r>
          <a:endParaRPr lang="en-US" sz="2000" kern="1200" dirty="0">
            <a:latin typeface="Arabic Typesetting" panose="03020402040406030203" pitchFamily="66" charset="-78"/>
            <a:cs typeface="Arabic Typesetting" panose="03020402040406030203" pitchFamily="66" charset="-78"/>
          </a:endParaRPr>
        </a:p>
      </dsp:txBody>
      <dsp:txXfrm>
        <a:off x="3276246" y="983349"/>
        <a:ext cx="1129892" cy="547900"/>
      </dsp:txXfrm>
    </dsp:sp>
    <dsp:sp modelId="{A3F05896-38C8-417C-9BAB-A2D4E8EA022D}">
      <dsp:nvSpPr>
        <dsp:cNvPr id="0" name=""/>
        <dsp:cNvSpPr/>
      </dsp:nvSpPr>
      <dsp:spPr>
        <a:xfrm rot="3310531">
          <a:off x="2618749" y="1571114"/>
          <a:ext cx="815308" cy="41660"/>
        </a:xfrm>
        <a:custGeom>
          <a:avLst/>
          <a:gdLst/>
          <a:ahLst/>
          <a:cxnLst/>
          <a:rect l="0" t="0" r="0" b="0"/>
          <a:pathLst>
            <a:path>
              <a:moveTo>
                <a:pt x="0" y="20830"/>
              </a:moveTo>
              <a:lnTo>
                <a:pt x="815308" y="2083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006020" y="1571562"/>
        <a:ext cx="40765" cy="40765"/>
      </dsp:txXfrm>
    </dsp:sp>
    <dsp:sp modelId="{C177EBDD-9705-4BDB-AC39-904AC9C0AE6C}">
      <dsp:nvSpPr>
        <dsp:cNvPr id="0" name=""/>
        <dsp:cNvSpPr/>
      </dsp:nvSpPr>
      <dsp:spPr>
        <a:xfrm>
          <a:off x="3259200" y="1635594"/>
          <a:ext cx="1163984" cy="5819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latin typeface="Arabic Typesetting" panose="03020402040406030203" pitchFamily="66" charset="-78"/>
              <a:cs typeface="Arabic Typesetting" panose="03020402040406030203" pitchFamily="66" charset="-78"/>
            </a:rPr>
            <a:t>حساس به نور قرمز </a:t>
          </a:r>
          <a:endParaRPr lang="en-US" sz="1900" kern="1200" dirty="0">
            <a:latin typeface="Arabic Typesetting" panose="03020402040406030203" pitchFamily="66" charset="-78"/>
            <a:cs typeface="Arabic Typesetting" panose="03020402040406030203" pitchFamily="66" charset="-78"/>
          </a:endParaRPr>
        </a:p>
      </dsp:txBody>
      <dsp:txXfrm>
        <a:off x="3276246" y="1652640"/>
        <a:ext cx="1129892" cy="547900"/>
      </dsp:txXfrm>
    </dsp:sp>
    <dsp:sp modelId="{703E5C15-F412-4754-A2D7-3A707B3DFE7D}">
      <dsp:nvSpPr>
        <dsp:cNvPr id="0" name=""/>
        <dsp:cNvSpPr/>
      </dsp:nvSpPr>
      <dsp:spPr>
        <a:xfrm rot="2142401">
          <a:off x="1110135" y="1738437"/>
          <a:ext cx="573380" cy="41660"/>
        </a:xfrm>
        <a:custGeom>
          <a:avLst/>
          <a:gdLst/>
          <a:ahLst/>
          <a:cxnLst/>
          <a:rect l="0" t="0" r="0" b="0"/>
          <a:pathLst>
            <a:path>
              <a:moveTo>
                <a:pt x="0" y="20830"/>
              </a:moveTo>
              <a:lnTo>
                <a:pt x="573380" y="2083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382490" y="1744933"/>
        <a:ext cx="28669" cy="28669"/>
      </dsp:txXfrm>
    </dsp:sp>
    <dsp:sp modelId="{E7D3B341-CA4B-465F-99E2-F1752B972C13}">
      <dsp:nvSpPr>
        <dsp:cNvPr id="0" name=""/>
        <dsp:cNvSpPr/>
      </dsp:nvSpPr>
      <dsp:spPr>
        <a:xfrm>
          <a:off x="1629622" y="1635594"/>
          <a:ext cx="1163984" cy="58199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fa-IR" sz="1900" kern="1200" dirty="0" smtClean="0">
              <a:latin typeface="Arabic Typesetting" panose="03020402040406030203" pitchFamily="66" charset="-78"/>
              <a:cs typeface="Arabic Typesetting" panose="03020402040406030203" pitchFamily="66" charset="-78"/>
            </a:rPr>
            <a:t>استوانه ی </a:t>
          </a:r>
          <a:endParaRPr lang="en-US" sz="1900" kern="1200" dirty="0">
            <a:latin typeface="Arabic Typesetting" panose="03020402040406030203" pitchFamily="66" charset="-78"/>
            <a:cs typeface="Arabic Typesetting" panose="03020402040406030203" pitchFamily="66" charset="-78"/>
          </a:endParaRPr>
        </a:p>
      </dsp:txBody>
      <dsp:txXfrm>
        <a:off x="1646668" y="1652640"/>
        <a:ext cx="1129892" cy="54790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285A0E-A9E8-40A1-B689-94BDFB3BA994}" type="datetimeFigureOut">
              <a:rPr lang="en-US"/>
              <a:t>1/6/2021</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CDA02A-8EE1-4969-A4F8-7EEBEDA46EC2}" type="slidenum">
              <a:rPr/>
              <a:t>‹#›</a:t>
            </a:fld>
            <a:endParaRPr/>
          </a:p>
        </p:txBody>
      </p:sp>
    </p:spTree>
    <p:extLst>
      <p:ext uri="{BB962C8B-B14F-4D97-AF65-F5344CB8AC3E}">
        <p14:creationId xmlns:p14="http://schemas.microsoft.com/office/powerpoint/2010/main" val="113714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EAEAE7-8940-49D3-8AC6-96CE5DD7A9A9}" type="datetimeFigureOut">
              <a:rPr lang="en-US"/>
              <a:t>1/6/2021</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9C2BCA-5819-4FFF-B116-5C0C73DB7376}" type="slidenum">
              <a:rPr/>
              <a:t>‹#›</a:t>
            </a:fld>
            <a:endParaRPr/>
          </a:p>
        </p:txBody>
      </p:sp>
    </p:spTree>
    <p:extLst>
      <p:ext uri="{BB962C8B-B14F-4D97-AF65-F5344CB8AC3E}">
        <p14:creationId xmlns:p14="http://schemas.microsoft.com/office/powerpoint/2010/main" val="3604783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9C2BCA-5819-4FFF-B116-5C0C73DB7376}" type="slidenum">
              <a:rPr lang="en-US" smtClean="0"/>
              <a:t>1</a:t>
            </a:fld>
            <a:endParaRPr lang="en-US"/>
          </a:p>
        </p:txBody>
      </p:sp>
    </p:spTree>
    <p:extLst>
      <p:ext uri="{BB962C8B-B14F-4D97-AF65-F5344CB8AC3E}">
        <p14:creationId xmlns:p14="http://schemas.microsoft.com/office/powerpoint/2010/main" val="1272620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A8224893-DBDA-4BFA-9CE1-4BFE7CD0F8CF}" type="datetime1">
              <a:rPr lang="en-US"/>
              <a:t>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294236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5F4E5243-F52A-4D37-9694-EB26C6C31910}" type="datetime1">
              <a:rPr lang="en-US"/>
              <a:t>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536256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A77B6E1-634A-48DC-9E8B-D894023267EF}" type="datetime1">
              <a:rPr lang="en-US"/>
              <a:t>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35865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B2D3E9E-A95C-48F2-B4BF-A71542E0BE9A}" type="datetime1">
              <a:rPr lang="en-US"/>
              <a:t>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4050823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0F84E2-2D7A-43CF-AC90-352A289A783A}" type="datetime1">
              <a:rPr lang="en-US"/>
              <a:t>1/6/2021</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304355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838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8800"/>
            <a:ext cx="5181600" cy="4351337"/>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F12952B5-7A2F-4CC8-B7CE-9234E21C2837}" type="datetime1">
              <a:rPr lang="en-US"/>
              <a:t>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49378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1248" y="1681851"/>
            <a:ext cx="5156200" cy="731520"/>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1248" y="2507550"/>
            <a:ext cx="5156200"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15064" y="1681851"/>
            <a:ext cx="5157787" cy="73152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5064" y="2507550"/>
            <a:ext cx="5157787" cy="3728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DA07A-9201-4B4B-BAF2-015AFA30F520}" type="datetime1">
              <a:rPr lang="en-US"/>
              <a:t>1/6/2021</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4FAB73BC-B049-4115-A692-8D63A059BFB8}" type="slidenum">
              <a:rPr/>
              <a:t>‹#›</a:t>
            </a:fld>
            <a:endParaRPr/>
          </a:p>
        </p:txBody>
      </p:sp>
      <p:sp>
        <p:nvSpPr>
          <p:cNvPr id="10" name="Title 9"/>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72378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D7E00A-486F-4252-8B1D-E32645521F49}" type="datetime1">
              <a:rPr lang="en-US"/>
              <a:t>1/6/2021</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4FAB73BC-B049-4115-A692-8D63A059BFB8}" type="slidenum">
              <a:rPr/>
              <a:t>‹#›</a:t>
            </a:fld>
            <a:endParaRPr/>
          </a:p>
        </p:txBody>
      </p:sp>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6818866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1">
              <a:rPr lang="en-US"/>
              <a:t>1/6/2021</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9226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a:p>
        </p:txBody>
      </p:sp>
      <p:sp>
        <p:nvSpPr>
          <p:cNvPr id="3" name="Content Placeholder 2"/>
          <p:cNvSpPr>
            <a:spLocks noGrp="1"/>
          </p:cNvSpPr>
          <p:nvPr>
            <p:ph idx="1"/>
          </p:nvPr>
        </p:nvSpPr>
        <p:spPr>
          <a:xfrm>
            <a:off x="5181600" y="990600"/>
            <a:ext cx="6039484"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1">
              <a:rPr lang="en-US"/>
              <a:t>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148389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a:p>
        </p:txBody>
      </p:sp>
      <p:sp>
        <p:nvSpPr>
          <p:cNvPr id="3" name="Picture Placeholder 2"/>
          <p:cNvSpPr>
            <a:spLocks noGrp="1"/>
          </p:cNvSpPr>
          <p:nvPr>
            <p:ph type="pic" idx="1"/>
          </p:nvPr>
        </p:nvSpPr>
        <p:spPr>
          <a:xfrm>
            <a:off x="5181600" y="990600"/>
            <a:ext cx="6041136"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374940-A916-4C8B-9648-02A2D3898F9E}" type="datetime1">
              <a:rPr lang="en-US"/>
              <a:t>1/6/2021</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4FAB73BC-B049-4115-A692-8D63A059BFB8}" type="slidenum">
              <a:rPr/>
              <a:t>‹#›</a:t>
            </a:fld>
            <a:endParaRPr/>
          </a:p>
        </p:txBody>
      </p:sp>
    </p:spTree>
    <p:extLst>
      <p:ext uri="{BB962C8B-B14F-4D97-AF65-F5344CB8AC3E}">
        <p14:creationId xmlns:p14="http://schemas.microsoft.com/office/powerpoint/2010/main" val="421661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5586B75A-687E-405C-8A0B-8D00578BA2C3}" type="datetime1">
              <a:rPr lang="en-US"/>
              <a:t>1/6/2021</a:t>
            </a:fld>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4FAB73BC-B049-4115-A692-8D63A059BFB8}" type="slidenum">
              <a:rPr/>
              <a:t>‹#›</a:t>
            </a:fld>
            <a:endParaRPr/>
          </a:p>
        </p:txBody>
      </p:sp>
    </p:spTree>
    <p:extLst>
      <p:ext uri="{BB962C8B-B14F-4D97-AF65-F5344CB8AC3E}">
        <p14:creationId xmlns:p14="http://schemas.microsoft.com/office/powerpoint/2010/main" val="3877551537"/>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SzPct val="80000"/>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SzPct val="8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SzPct val="80000"/>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80000"/>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13" Type="http://schemas.openxmlformats.org/officeDocument/2006/relationships/image" Target="../media/image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4.jpg"/><Relationship Id="rId5" Type="http://schemas.openxmlformats.org/officeDocument/2006/relationships/diagramQuickStyle" Target="../diagrams/quickStyle1.xml"/><Relationship Id="rId10" Type="http://schemas.openxmlformats.org/officeDocument/2006/relationships/image" Target="../media/image3.jpg"/><Relationship Id="rId4" Type="http://schemas.openxmlformats.org/officeDocument/2006/relationships/diagramLayout" Target="../diagrams/layout1.xml"/><Relationship Id="rId9" Type="http://schemas.openxmlformats.org/officeDocument/2006/relationships/image" Target="../media/image2.png"/><Relationship Id="rId14"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1"/>
            <p:extLst>
              <p:ext uri="{D42A27DB-BD31-4B8C-83A1-F6EECF244321}">
                <p14:modId xmlns:p14="http://schemas.microsoft.com/office/powerpoint/2010/main" val="852030825"/>
              </p:ext>
            </p:extLst>
          </p:nvPr>
        </p:nvGraphicFramePr>
        <p:xfrm>
          <a:off x="646526" y="-478972"/>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3581400" y="1342754"/>
            <a:ext cx="1010181" cy="707886"/>
          </a:xfrm>
          <a:prstGeom prst="rect">
            <a:avLst/>
          </a:prstGeom>
          <a:noFill/>
        </p:spPr>
        <p:txBody>
          <a:bodyPr wrap="square" rtlCol="0">
            <a:spAutoFit/>
          </a:bodyPr>
          <a:lstStyle/>
          <a:p>
            <a:r>
              <a:rPr lang="fa-IR" sz="4000" dirty="0" smtClean="0">
                <a:latin typeface="Arabic Typesetting" panose="03020402040406030203" pitchFamily="66" charset="-78"/>
                <a:cs typeface="Arabic Typesetting" panose="03020402040406030203" pitchFamily="66" charset="-78"/>
              </a:rPr>
              <a:t>گوش </a:t>
            </a:r>
            <a:endParaRPr lang="en-US" sz="4000" dirty="0">
              <a:latin typeface="Arabic Typesetting" panose="03020402040406030203" pitchFamily="66" charset="-78"/>
              <a:cs typeface="Arabic Typesetting" panose="03020402040406030203" pitchFamily="66" charset="-78"/>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96423" y="0"/>
            <a:ext cx="2199977" cy="3617738"/>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53" y="0"/>
            <a:ext cx="2921923" cy="3609798"/>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7276" y="3617738"/>
            <a:ext cx="2464724" cy="3232322"/>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10576" y="3617738"/>
            <a:ext cx="2616700" cy="3232322"/>
          </a:xfrm>
          <a:prstGeom prst="rect">
            <a:avLst/>
          </a:prstGeom>
        </p:spPr>
      </p:pic>
      <p:sp>
        <p:nvSpPr>
          <p:cNvPr id="15" name="AutoShape 2" descr="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683186" y="3617738"/>
            <a:ext cx="2427390" cy="3232322"/>
          </a:xfrm>
          <a:prstGeom prst="rect">
            <a:avLst/>
          </a:prstGeom>
        </p:spPr>
      </p:pic>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351315" y="3617738"/>
            <a:ext cx="2332224" cy="3232322"/>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94" y="3617738"/>
            <a:ext cx="2388908" cy="3232322"/>
          </a:xfrm>
          <a:prstGeom prst="rect">
            <a:avLst/>
          </a:prstGeom>
        </p:spPr>
      </p:pic>
    </p:spTree>
    <p:extLst>
      <p:ext uri="{BB962C8B-B14F-4D97-AF65-F5344CB8AC3E}">
        <p14:creationId xmlns:p14="http://schemas.microsoft.com/office/powerpoint/2010/main" val="1014118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3"/>
          </p:nvPr>
        </p:nvSpPr>
        <p:spPr>
          <a:xfrm>
            <a:off x="564242" y="1034144"/>
            <a:ext cx="11451772" cy="4963886"/>
          </a:xfrm>
        </p:spPr>
        <p:txBody>
          <a:bodyPr>
            <a:normAutofit fontScale="70000" lnSpcReduction="20000"/>
          </a:bodyPr>
          <a:lstStyle/>
          <a:p>
            <a:pPr algn="r"/>
            <a:r>
              <a:rPr lang="fa-IR" sz="4200" dirty="0" smtClean="0">
                <a:latin typeface="Arabic Typesetting" panose="03020402040406030203" pitchFamily="66" charset="-78"/>
                <a:cs typeface="Arabic Typesetting" panose="03020402040406030203" pitchFamily="66" charset="-78"/>
              </a:rPr>
              <a:t>وقتی وارد محیط جدیدی مثل پارک می شویم . بعضی از احساس های خود را بیان می کنیم . مثلاً چه بوی خوبی – چه هوای خنکی بیان این احساس نشان دهنده ی رسیدن اطلاعاتی از محیط اطراف توسط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اندام های حسی </a:t>
            </a:r>
            <a:r>
              <a:rPr lang="fa-IR" sz="4200" dirty="0" smtClean="0">
                <a:latin typeface="Arabic Typesetting" panose="03020402040406030203" pitchFamily="66" charset="-78"/>
                <a:cs typeface="Arabic Typesetting" panose="03020402040406030203" pitchFamily="66" charset="-78"/>
              </a:rPr>
              <a:t>به دستگاه عصبی می باشد.   </a:t>
            </a:r>
          </a:p>
          <a:p>
            <a:pPr algn="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اندام های حسی : </a:t>
            </a:r>
            <a:r>
              <a:rPr lang="fa-IR" sz="4200" dirty="0">
                <a:latin typeface="Arabic Typesetting" panose="03020402040406030203" pitchFamily="66" charset="-78"/>
                <a:cs typeface="Arabic Typesetting" panose="03020402040406030203" pitchFamily="66" charset="-78"/>
              </a:rPr>
              <a:t> </a:t>
            </a:r>
            <a:r>
              <a:rPr lang="fa-IR" sz="4200" dirty="0" smtClean="0">
                <a:latin typeface="Arabic Typesetting" panose="03020402040406030203" pitchFamily="66" charset="-78"/>
                <a:cs typeface="Arabic Typesetting" panose="03020402040406030203" pitchFamily="66" charset="-78"/>
              </a:rPr>
              <a:t>در طبیعت محرک های مختلفی مانند :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نور </a:t>
            </a:r>
            <a:r>
              <a:rPr lang="fa-IR" sz="4200" dirty="0" smtClean="0">
                <a:latin typeface="Arabic Typesetting" panose="03020402040406030203" pitchFamily="66" charset="-78"/>
                <a:cs typeface="Arabic Typesetting" panose="03020402040406030203" pitchFamily="66" charset="-78"/>
              </a:rPr>
              <a:t>- </a:t>
            </a:r>
            <a:r>
              <a:rPr lang="fa-IR" sz="4200" dirty="0">
                <a:solidFill>
                  <a:schemeClr val="accent3">
                    <a:lumMod val="60000"/>
                    <a:lumOff val="40000"/>
                  </a:schemeClr>
                </a:solidFill>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آهنگ </a:t>
            </a:r>
            <a:r>
              <a:rPr lang="fa-IR" sz="4200" dirty="0" smtClean="0">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مواد شیمیایی </a:t>
            </a:r>
            <a:r>
              <a:rPr lang="fa-IR" sz="4200" dirty="0" smtClean="0">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گرما </a:t>
            </a:r>
            <a:r>
              <a:rPr lang="fa-IR" sz="4200" dirty="0" smtClean="0">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فشار </a:t>
            </a:r>
            <a:r>
              <a:rPr lang="fa-IR" sz="4200" dirty="0" smtClean="0">
                <a:latin typeface="Arabic Typesetting" panose="03020402040406030203" pitchFamily="66" charset="-78"/>
                <a:cs typeface="Arabic Typesetting" panose="03020402040406030203" pitchFamily="66" charset="-78"/>
              </a:rPr>
              <a:t>وجود دارند که روی بدن آدمی تأثیر می گذارند . اما باید این موضوع را بدانیم که هر محرکی در هر جای بدن تأثیر نمی گذارد بلکه فقط بخشی هایی از بدن که اندام حسی مربوط به آن محرک وجود دارد , تأثیر می گذارد و در نهایت احساس می شود . به عنوان مثال :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نور با چشم </a:t>
            </a:r>
            <a:r>
              <a:rPr lang="fa-IR" sz="4200" dirty="0" smtClean="0">
                <a:latin typeface="Arabic Typesetting" panose="03020402040406030203" pitchFamily="66" charset="-78"/>
                <a:cs typeface="Arabic Typesetting" panose="03020402040406030203" pitchFamily="66" charset="-78"/>
              </a:rPr>
              <a:t>- </a:t>
            </a:r>
            <a:r>
              <a:rPr lang="fa-IR" sz="4200" dirty="0">
                <a:solidFill>
                  <a:schemeClr val="accent3">
                    <a:lumMod val="60000"/>
                    <a:lumOff val="40000"/>
                  </a:schemeClr>
                </a:solidFill>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صوت با گوش </a:t>
            </a:r>
            <a:r>
              <a:rPr lang="fa-IR" sz="4200" dirty="0" smtClean="0">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گرما و سرما با پوست </a:t>
            </a:r>
            <a:r>
              <a:rPr lang="fa-IR" sz="4200" dirty="0" smtClean="0">
                <a:latin typeface="Arabic Typesetting" panose="03020402040406030203" pitchFamily="66" charset="-78"/>
                <a:cs typeface="Arabic Typesetting" panose="03020402040406030203" pitchFamily="66" charset="-78"/>
              </a:rPr>
              <a:t>– </a:t>
            </a: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شیرینی و ترشی با زبان </a:t>
            </a:r>
            <a:r>
              <a:rPr lang="fa-IR" sz="4200" dirty="0" smtClean="0">
                <a:latin typeface="Arabic Typesetting" panose="03020402040406030203" pitchFamily="66" charset="-78"/>
                <a:cs typeface="Arabic Typesetting" panose="03020402040406030203" pitchFamily="66" charset="-78"/>
              </a:rPr>
              <a:t>و...........</a:t>
            </a:r>
            <a:endParaRPr lang="fa-IR" sz="4200" dirty="0">
              <a:latin typeface="Arabic Typesetting" panose="03020402040406030203" pitchFamily="66" charset="-78"/>
              <a:cs typeface="Arabic Typesetting" panose="03020402040406030203" pitchFamily="66" charset="-78"/>
            </a:endParaRPr>
          </a:p>
          <a:p>
            <a:pPr algn="r"/>
            <a:r>
              <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گیرنده حسی : </a:t>
            </a:r>
            <a:r>
              <a:rPr lang="fa-IR" sz="4200" dirty="0" smtClean="0">
                <a:latin typeface="Arabic Typesetting" panose="03020402040406030203" pitchFamily="66" charset="-78"/>
                <a:cs typeface="Arabic Typesetting" panose="03020402040406030203" pitchFamily="66" charset="-78"/>
              </a:rPr>
              <a:t>بخش هایی از نورون هستند که در بخش های خاصی از بدن وحود دارند که اولاً نسبت به محرک خاصی تأثیرپذیرند و ثانیاً محرک بدن را به پیام عصبی تبدیل می کنند .  </a:t>
            </a:r>
            <a:endParaRPr lang="fa-IR" sz="4200" dirty="0" smtClean="0">
              <a:solidFill>
                <a:schemeClr val="accent3">
                  <a:lumMod val="60000"/>
                  <a:lumOff val="40000"/>
                </a:schemeClr>
              </a:solidFill>
              <a:latin typeface="Arabic Typesetting" panose="03020402040406030203" pitchFamily="66" charset="-78"/>
              <a:cs typeface="Arabic Typesetting" panose="03020402040406030203" pitchFamily="66" charset="-78"/>
            </a:endParaRPr>
          </a:p>
          <a:p>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اندام حسی : </a:t>
            </a:r>
            <a:r>
              <a:rPr lang="fa-IR" sz="4000" dirty="0" smtClean="0">
                <a:latin typeface="Arabic Typesetting" panose="03020402040406030203" pitchFamily="66" charset="-78"/>
                <a:cs typeface="Arabic Typesetting" panose="03020402040406030203" pitchFamily="66" charset="-78"/>
              </a:rPr>
              <a:t>به اندام هایی که اثر </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محرک خاصی </a:t>
            </a:r>
            <a:r>
              <a:rPr lang="fa-IR" sz="4000" dirty="0" smtClean="0">
                <a:latin typeface="Arabic Typesetting" panose="03020402040406030203" pitchFamily="66" charset="-78"/>
                <a:cs typeface="Arabic Typesetting" panose="03020402040406030203" pitchFamily="66" charset="-78"/>
              </a:rPr>
              <a:t>را دریافت می کنند و به پیام عصبی تبدیل می کنند , </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اندام حسی </a:t>
            </a:r>
            <a:r>
              <a:rPr lang="fa-IR" sz="4000" dirty="0" smtClean="0">
                <a:latin typeface="Arabic Typesetting" panose="03020402040406030203" pitchFamily="66" charset="-78"/>
                <a:cs typeface="Arabic Typesetting" panose="03020402040406030203" pitchFamily="66" charset="-78"/>
              </a:rPr>
              <a:t>می گویند .                     </a:t>
            </a:r>
          </a:p>
          <a:p>
            <a:r>
              <a:rPr lang="fa-IR" sz="4000" dirty="0" smtClean="0">
                <a:latin typeface="Arabic Typesetting" panose="03020402040406030203" pitchFamily="66" charset="-78"/>
                <a:cs typeface="Arabic Typesetting" panose="03020402040406030203" pitchFamily="66" charset="-78"/>
              </a:rPr>
              <a:t>مهم ترین اندام حسی بدن شامل : </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چشم </a:t>
            </a:r>
            <a:r>
              <a:rPr lang="fa-IR" sz="4000" dirty="0" smtClean="0">
                <a:latin typeface="Arabic Typesetting" panose="03020402040406030203" pitchFamily="66" charset="-78"/>
                <a:cs typeface="Arabic Typesetting" panose="03020402040406030203" pitchFamily="66" charset="-78"/>
              </a:rPr>
              <a:t>, </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گوش </a:t>
            </a:r>
            <a:r>
              <a:rPr lang="fa-IR" sz="4000" dirty="0" smtClean="0">
                <a:latin typeface="Arabic Typesetting" panose="03020402040406030203" pitchFamily="66" charset="-78"/>
                <a:cs typeface="Arabic Typesetting" panose="03020402040406030203" pitchFamily="66" charset="-78"/>
              </a:rPr>
              <a:t>,</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 بینی </a:t>
            </a:r>
            <a:r>
              <a:rPr lang="fa-IR" sz="4000" dirty="0" smtClean="0">
                <a:latin typeface="Arabic Typesetting" panose="03020402040406030203" pitchFamily="66" charset="-78"/>
                <a:cs typeface="Arabic Typesetting" panose="03020402040406030203" pitchFamily="66" charset="-78"/>
              </a:rPr>
              <a:t>,</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 زبان </a:t>
            </a:r>
            <a:r>
              <a:rPr lang="fa-IR" sz="4000" dirty="0" smtClean="0">
                <a:latin typeface="Arabic Typesetting" panose="03020402040406030203" pitchFamily="66" charset="-78"/>
                <a:cs typeface="Arabic Typesetting" panose="03020402040406030203" pitchFamily="66" charset="-78"/>
              </a:rPr>
              <a:t>,</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 پوست </a:t>
            </a:r>
            <a:r>
              <a:rPr lang="fa-IR" sz="4000" dirty="0" smtClean="0">
                <a:latin typeface="Arabic Typesetting" panose="03020402040406030203" pitchFamily="66" charset="-78"/>
                <a:cs typeface="Arabic Typesetting" panose="03020402040406030203" pitchFamily="66" charset="-78"/>
              </a:rPr>
              <a:t>می باشند که هر یک از این اندام های حسی , توسط گیرنده ی حسی</a:t>
            </a:r>
            <a:r>
              <a:rPr lang="fa-IR" sz="40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  </a:t>
            </a:r>
            <a:r>
              <a:rPr lang="fa-IR" sz="4000" dirty="0" smtClean="0">
                <a:latin typeface="Arabic Typesetting" panose="03020402040406030203" pitchFamily="66" charset="-78"/>
                <a:cs typeface="Arabic Typesetting" panose="03020402040406030203" pitchFamily="66" charset="-78"/>
              </a:rPr>
              <a:t> </a:t>
            </a:r>
            <a:endParaRPr lang="fa-IR" sz="4000" dirty="0">
              <a:solidFill>
                <a:schemeClr val="accent3">
                  <a:lumMod val="60000"/>
                  <a:lumOff val="40000"/>
                </a:schemeClr>
              </a:solidFill>
              <a:latin typeface="Arabic Typesetting" panose="03020402040406030203" pitchFamily="66" charset="-78"/>
              <a:cs typeface="Arabic Typesetting" panose="03020402040406030203" pitchFamily="66" charset="-78"/>
            </a:endParaRPr>
          </a:p>
          <a:p>
            <a:r>
              <a:rPr lang="fa-IR" sz="3400" dirty="0" smtClean="0">
                <a:latin typeface="Arabic Typesetting" panose="03020402040406030203" pitchFamily="66" charset="-78"/>
                <a:cs typeface="Arabic Typesetting" panose="03020402040406030203" pitchFamily="66" charset="-78"/>
              </a:rPr>
              <a:t>درونشان حواس پنجگانه ایجاد می کنند .                                                                                                                                          </a:t>
            </a:r>
            <a:endParaRPr lang="fa-IR" sz="3400" dirty="0">
              <a:latin typeface="Arabic Typesetting" panose="03020402040406030203" pitchFamily="66" charset="-78"/>
              <a:cs typeface="Arabic Typesetting" panose="03020402040406030203" pitchFamily="66" charset="-78"/>
            </a:endParaRPr>
          </a:p>
        </p:txBody>
      </p:sp>
      <p:sp>
        <p:nvSpPr>
          <p:cNvPr id="6" name="Title 5"/>
          <p:cNvSpPr>
            <a:spLocks noGrp="1"/>
          </p:cNvSpPr>
          <p:nvPr>
            <p:ph type="title"/>
          </p:nvPr>
        </p:nvSpPr>
        <p:spPr>
          <a:xfrm>
            <a:off x="681841" y="82731"/>
            <a:ext cx="10515600" cy="1325562"/>
          </a:xfrm>
        </p:spPr>
        <p:txBody>
          <a:bodyPr>
            <a:normAutofit/>
          </a:bodyPr>
          <a:lstStyle/>
          <a:p>
            <a:r>
              <a:rPr lang="fa-IR" sz="7200" dirty="0" smtClean="0">
                <a:latin typeface="Arabic Typesetting" panose="03020402040406030203" pitchFamily="66" charset="-78"/>
                <a:cs typeface="Arabic Typesetting" panose="03020402040406030203" pitchFamily="66" charset="-78"/>
              </a:rPr>
              <a:t>مقدمه </a:t>
            </a:r>
            <a:endParaRPr lang="en-US" sz="7200" dirty="0">
              <a:latin typeface="Arabic Typesetting" panose="03020402040406030203" pitchFamily="66" charset="-78"/>
              <a:cs typeface="Arabic Typesetting" panose="03020402040406030203" pitchFamily="66" charset="-78"/>
            </a:endParaRPr>
          </a:p>
        </p:txBody>
      </p:sp>
      <p:sp>
        <p:nvSpPr>
          <p:cNvPr id="10" name="TextBox 9"/>
          <p:cNvSpPr txBox="1"/>
          <p:nvPr/>
        </p:nvSpPr>
        <p:spPr>
          <a:xfrm>
            <a:off x="6416671" y="6302640"/>
            <a:ext cx="247184" cy="461665"/>
          </a:xfrm>
          <a:prstGeom prst="rect">
            <a:avLst/>
          </a:prstGeom>
          <a:noFill/>
        </p:spPr>
        <p:txBody>
          <a:bodyPr wrap="none" rtlCol="0">
            <a:spAutoFit/>
          </a:bodyPr>
          <a:lstStyle/>
          <a:p>
            <a:r>
              <a:rPr lang="fa-IR" sz="2400" dirty="0" smtClean="0">
                <a:latin typeface="Arabic Typesetting" panose="03020402040406030203" pitchFamily="66" charset="-78"/>
                <a:cs typeface="Arabic Typesetting" panose="03020402040406030203" pitchFamily="66" charset="-78"/>
              </a:rPr>
              <a:t> </a:t>
            </a:r>
            <a:endParaRPr lang="en-US" sz="2400"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31434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51114" y="641083"/>
            <a:ext cx="11255828" cy="5879460"/>
          </a:xfrm>
        </p:spPr>
        <p:txBody>
          <a:bodyPr>
            <a:normAutofit/>
          </a:bodyPr>
          <a:lstStyle/>
          <a:p>
            <a:r>
              <a:rPr lang="fa-IR" sz="28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ساختار چشم :                                                                                                                                     </a:t>
            </a:r>
            <a:endParaRPr lang="fa-IR" sz="2800" dirty="0">
              <a:solidFill>
                <a:schemeClr val="tx1"/>
              </a:solidFill>
              <a:latin typeface="Arabic Typesetting" panose="03020402040406030203" pitchFamily="66" charset="-78"/>
              <a:cs typeface="Arabic Typesetting" panose="03020402040406030203" pitchFamily="66" charset="-78"/>
            </a:endParaRPr>
          </a:p>
          <a:p>
            <a:r>
              <a:rPr lang="fa-IR" sz="2800" dirty="0" smtClean="0">
                <a:solidFill>
                  <a:schemeClr val="tx1"/>
                </a:solidFill>
                <a:latin typeface="Arabic Typesetting" panose="03020402040406030203" pitchFamily="66" charset="-78"/>
                <a:cs typeface="Arabic Typesetting" panose="03020402040406030203" pitchFamily="66" charset="-78"/>
              </a:rPr>
              <a:t>کره ی چشم 3 لایه دارد که از خارج به داخل به ترتیب عبارتند اند :                                                                                </a:t>
            </a:r>
          </a:p>
          <a:p>
            <a:endParaRPr lang="fa-IR" sz="2800" dirty="0">
              <a:solidFill>
                <a:schemeClr val="tx1"/>
              </a:solidFill>
              <a:latin typeface="Arabic Typesetting" panose="03020402040406030203" pitchFamily="66" charset="-78"/>
              <a:cs typeface="Arabic Typesetting" panose="03020402040406030203" pitchFamily="66" charset="-78"/>
            </a:endParaRPr>
          </a:p>
          <a:p>
            <a:r>
              <a:rPr lang="fa-IR" sz="2800" dirty="0" smtClean="0">
                <a:solidFill>
                  <a:schemeClr val="accent3">
                    <a:lumMod val="50000"/>
                  </a:schemeClr>
                </a:solidFill>
                <a:latin typeface="Arabic Typesetting" panose="03020402040406030203" pitchFamily="66" charset="-78"/>
                <a:cs typeface="Arabic Typesetting" panose="03020402040406030203" pitchFamily="66" charset="-78"/>
              </a:rPr>
              <a:t>1: </a:t>
            </a:r>
            <a:r>
              <a:rPr lang="fa-IR" sz="28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صلبیه : </a:t>
            </a:r>
            <a:r>
              <a:rPr lang="fa-IR" sz="2800" dirty="0" smtClean="0">
                <a:solidFill>
                  <a:schemeClr val="tx1"/>
                </a:solidFill>
                <a:latin typeface="Arabic Typesetting" panose="03020402040406030203" pitchFamily="66" charset="-78"/>
                <a:cs typeface="Arabic Typesetting" panose="03020402040406030203" pitchFamily="66" charset="-78"/>
              </a:rPr>
              <a:t>لایه ای است که کره ی چشم را می پوشاند که در جلوی چشم شفاف و بر آمده شده و لایه ای به نام قرنیه وجود می آورد .     </a:t>
            </a:r>
          </a:p>
          <a:p>
            <a:r>
              <a:rPr lang="fa-IR" sz="2800" dirty="0" smtClean="0">
                <a:solidFill>
                  <a:schemeClr val="accent3">
                    <a:lumMod val="75000"/>
                  </a:schemeClr>
                </a:solidFill>
                <a:latin typeface="Arabic Typesetting" panose="03020402040406030203" pitchFamily="66" charset="-78"/>
                <a:cs typeface="Arabic Typesetting" panose="03020402040406030203" pitchFamily="66" charset="-78"/>
              </a:rPr>
              <a:t>2: </a:t>
            </a:r>
            <a:r>
              <a:rPr lang="fa-IR" sz="28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مشیمیه : </a:t>
            </a:r>
            <a:r>
              <a:rPr lang="fa-IR" sz="2800" dirty="0" smtClean="0">
                <a:solidFill>
                  <a:schemeClr val="tx1"/>
                </a:solidFill>
                <a:latin typeface="Arabic Typesetting" panose="03020402040406030203" pitchFamily="66" charset="-78"/>
                <a:cs typeface="Arabic Typesetting" panose="03020402040406030203" pitchFamily="66" charset="-78"/>
              </a:rPr>
              <a:t>لایه ی میانی چشم است که رگ های خونی فراوان دارد و در جلوی چشم , بخش رنگین آن به نام عنبیه را وجود می آورد .     </a:t>
            </a:r>
          </a:p>
          <a:p>
            <a:r>
              <a:rPr lang="fa-IR" sz="2800" dirty="0" smtClean="0">
                <a:solidFill>
                  <a:schemeClr val="accent3">
                    <a:lumMod val="75000"/>
                  </a:schemeClr>
                </a:solidFill>
                <a:latin typeface="Arabic Typesetting" panose="03020402040406030203" pitchFamily="66" charset="-78"/>
                <a:cs typeface="Arabic Typesetting" panose="03020402040406030203" pitchFamily="66" charset="-78"/>
              </a:rPr>
              <a:t>3: </a:t>
            </a:r>
            <a:r>
              <a:rPr lang="fa-IR" sz="28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شبکیه : </a:t>
            </a:r>
            <a:r>
              <a:rPr lang="fa-IR" sz="2800" dirty="0" smtClean="0">
                <a:solidFill>
                  <a:schemeClr val="tx1"/>
                </a:solidFill>
                <a:latin typeface="Arabic Typesetting" panose="03020402040406030203" pitchFamily="66" charset="-78"/>
                <a:cs typeface="Arabic Typesetting" panose="03020402040406030203" pitchFamily="66" charset="-78"/>
              </a:rPr>
              <a:t>داخلی ترین لایه ی چشم است که از یاخته های گیرنده ی نوری و یاخته های عصبی شبکیه تشکیل شده است .                </a:t>
            </a:r>
          </a:p>
          <a:p>
            <a:r>
              <a:rPr lang="fa-IR" sz="3200" dirty="0" smtClean="0">
                <a:solidFill>
                  <a:schemeClr val="accent3">
                    <a:lumMod val="75000"/>
                  </a:schemeClr>
                </a:solidFill>
                <a:latin typeface="Arabic Typesetting" panose="03020402040406030203" pitchFamily="66" charset="-78"/>
                <a:cs typeface="Arabic Typesetting" panose="03020402040406030203" pitchFamily="66" charset="-78"/>
              </a:rPr>
              <a:t>|</a:t>
            </a:r>
            <a:r>
              <a:rPr lang="fa-IR" sz="3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زجاجیه : </a:t>
            </a:r>
            <a:r>
              <a:rPr lang="fa-IR" sz="3200" dirty="0" smtClean="0">
                <a:solidFill>
                  <a:schemeClr val="tx1"/>
                </a:solidFill>
                <a:latin typeface="Arabic Typesetting" panose="03020402040406030203" pitchFamily="66" charset="-78"/>
                <a:cs typeface="Arabic Typesetting" panose="03020402040406030203" pitchFamily="66" charset="-78"/>
              </a:rPr>
              <a:t>ماده ای ژله ای شفافی است که فضای پشت عدسی را پر می کرده است .                                          </a:t>
            </a:r>
          </a:p>
          <a:p>
            <a:r>
              <a:rPr lang="fa-IR" sz="3200" dirty="0" smtClean="0">
                <a:solidFill>
                  <a:schemeClr val="accent3">
                    <a:lumMod val="75000"/>
                  </a:schemeClr>
                </a:solidFill>
                <a:latin typeface="Arabic Typesetting" panose="03020402040406030203" pitchFamily="66" charset="-78"/>
                <a:cs typeface="Arabic Typesetting" panose="03020402040406030203" pitchFamily="66" charset="-78"/>
              </a:rPr>
              <a:t>|</a:t>
            </a:r>
            <a:r>
              <a:rPr lang="fa-IR" sz="3200" dirty="0" smtClean="0">
                <a:solidFill>
                  <a:schemeClr val="accent3">
                    <a:lumMod val="60000"/>
                    <a:lumOff val="40000"/>
                  </a:schemeClr>
                </a:solidFill>
                <a:latin typeface="Arabic Typesetting" panose="03020402040406030203" pitchFamily="66" charset="-78"/>
                <a:cs typeface="Arabic Typesetting" panose="03020402040406030203" pitchFamily="66" charset="-78"/>
              </a:rPr>
              <a:t>زلالیه : </a:t>
            </a:r>
            <a:r>
              <a:rPr lang="fa-IR" sz="3200" dirty="0" smtClean="0">
                <a:solidFill>
                  <a:schemeClr val="tx1"/>
                </a:solidFill>
                <a:latin typeface="Arabic Typesetting" panose="03020402040406030203" pitchFamily="66" charset="-78"/>
                <a:cs typeface="Arabic Typesetting" panose="03020402040406030203" pitchFamily="66" charset="-78"/>
              </a:rPr>
              <a:t>مایع شفافی است که فضای جلوی عدسی چشم را پر کرده است .                                                      </a:t>
            </a:r>
          </a:p>
          <a:p>
            <a:endParaRPr lang="fa-IR" sz="3200" dirty="0" smtClean="0">
              <a:solidFill>
                <a:schemeClr val="accent3">
                  <a:lumMod val="75000"/>
                </a:schemeClr>
              </a:solidFill>
              <a:latin typeface="Arabic Typesetting" panose="03020402040406030203" pitchFamily="66" charset="-78"/>
              <a:cs typeface="Arabic Typesetting" panose="03020402040406030203" pitchFamily="66" charset="-78"/>
            </a:endParaRPr>
          </a:p>
        </p:txBody>
      </p:sp>
      <p:sp>
        <p:nvSpPr>
          <p:cNvPr id="4" name="TextBox 3"/>
          <p:cNvSpPr txBox="1"/>
          <p:nvPr/>
        </p:nvSpPr>
        <p:spPr>
          <a:xfrm>
            <a:off x="751114" y="87085"/>
            <a:ext cx="1146468" cy="1107996"/>
          </a:xfrm>
          <a:prstGeom prst="rect">
            <a:avLst/>
          </a:prstGeom>
          <a:noFill/>
        </p:spPr>
        <p:txBody>
          <a:bodyPr wrap="none" rtlCol="0">
            <a:spAutoFit/>
          </a:bodyPr>
          <a:lstStyle/>
          <a:p>
            <a:r>
              <a:rPr lang="fa-IR" sz="6600" dirty="0" smtClean="0">
                <a:latin typeface="Arabic Typesetting" panose="03020402040406030203" pitchFamily="66" charset="-78"/>
                <a:cs typeface="Arabic Typesetting" panose="03020402040406030203" pitchFamily="66" charset="-78"/>
              </a:rPr>
              <a:t>چشم</a:t>
            </a:r>
            <a:endParaRPr lang="en-US" sz="6600" dirty="0">
              <a:latin typeface="Arabic Typesetting" panose="03020402040406030203" pitchFamily="66" charset="-78"/>
              <a:cs typeface="Arabic Typesetting" panose="03020402040406030203" pitchFamily="66" charset="-78"/>
            </a:endParaRPr>
          </a:p>
        </p:txBody>
      </p:sp>
      <p:graphicFrame>
        <p:nvGraphicFramePr>
          <p:cNvPr id="5" name="Diagram 4"/>
          <p:cNvGraphicFramePr/>
          <p:nvPr>
            <p:extLst>
              <p:ext uri="{D42A27DB-BD31-4B8C-83A1-F6EECF244321}">
                <p14:modId xmlns:p14="http://schemas.microsoft.com/office/powerpoint/2010/main" val="2453334639"/>
              </p:ext>
            </p:extLst>
          </p:nvPr>
        </p:nvGraphicFramePr>
        <p:xfrm>
          <a:off x="508000" y="4147457"/>
          <a:ext cx="4423229" cy="2514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5461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rg Chart 07 16x9">
  <a:themeElements>
    <a:clrScheme name="OrgChart07_16x9">
      <a:dk1>
        <a:sysClr val="windowText" lastClr="000000"/>
      </a:dk1>
      <a:lt1>
        <a:sysClr val="window" lastClr="FFFFFF"/>
      </a:lt1>
      <a:dk2>
        <a:srgbClr val="26262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w Cen MT">
      <a:maj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rgChart07_16x9">
      <a:dk1>
        <a:sysClr val="windowText" lastClr="000000"/>
      </a:dk1>
      <a:lt1>
        <a:sysClr val="window" lastClr="FFFFFF"/>
      </a:lt1>
      <a:dk2>
        <a:srgbClr val="26262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w Cen MT">
      <a:maj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rgChart07_16x9">
      <a:dk1>
        <a:sysClr val="windowText" lastClr="000000"/>
      </a:dk1>
      <a:lt1>
        <a:sysClr val="window" lastClr="FFFFFF"/>
      </a:lt1>
      <a:dk2>
        <a:srgbClr val="26262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Tw Cen MT">
      <a:maj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5D568FA-C191-44D3-88B3-347C87611DE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Horizontal Organization Chart Slide (multicolor on black), widescreen</Template>
  <TotalTime>0</TotalTime>
  <Words>423</Words>
  <Application>Microsoft Office PowerPoint</Application>
  <PresentationFormat>Widescreen</PresentationFormat>
  <Paragraphs>30</Paragraphs>
  <Slides>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Arabic Typesetting</vt:lpstr>
      <vt:lpstr>Arial</vt:lpstr>
      <vt:lpstr>Tw Cen MT</vt:lpstr>
      <vt:lpstr>Org Chart 07 16x9</vt:lpstr>
      <vt:lpstr>PowerPoint Presentation</vt:lpstr>
      <vt:lpstr>مقدمه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2020-12-27T10:51:40Z</dcterms:created>
  <dcterms:modified xsi:type="dcterms:W3CDTF">2021-01-06T17:26:42Z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TC028891429991</vt:lpwstr>
  </property>
</Properties>
</file>